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tif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drawings/drawing1.xml" ContentType="application/vnd.openxmlformats-officedocument.drawingml.chartshapes+xml"/>
  <Override PartName="/ppt/notesSlides/notesSlide1.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sldIdLst>
    <p:sldId id="272" r:id="rId2"/>
    <p:sldId id="259" r:id="rId3"/>
    <p:sldId id="299" r:id="rId4"/>
    <p:sldId id="308" r:id="rId5"/>
    <p:sldId id="325" r:id="rId6"/>
    <p:sldId id="303" r:id="rId7"/>
    <p:sldId id="304" r:id="rId8"/>
    <p:sldId id="305" r:id="rId9"/>
    <p:sldId id="311" r:id="rId10"/>
    <p:sldId id="307" r:id="rId11"/>
    <p:sldId id="324" r:id="rId12"/>
    <p:sldId id="300" r:id="rId13"/>
    <p:sldId id="314" r:id="rId14"/>
    <p:sldId id="315" r:id="rId15"/>
    <p:sldId id="316" r:id="rId16"/>
    <p:sldId id="317" r:id="rId17"/>
    <p:sldId id="318" r:id="rId18"/>
    <p:sldId id="319" r:id="rId19"/>
    <p:sldId id="320" r:id="rId20"/>
    <p:sldId id="321" r:id="rId21"/>
    <p:sldId id="322" r:id="rId22"/>
    <p:sldId id="323" r:id="rId23"/>
    <p:sldId id="306" r:id="rId24"/>
    <p:sldId id="312" r:id="rId25"/>
    <p:sldId id="313" r:id="rId26"/>
    <p:sldId id="326" r:id="rId27"/>
    <p:sldId id="328" r:id="rId28"/>
    <p:sldId id="329" r:id="rId29"/>
    <p:sldId id="330" r:id="rId30"/>
    <p:sldId id="331" r:id="rId31"/>
    <p:sldId id="339" r:id="rId32"/>
    <p:sldId id="334" r:id="rId33"/>
    <p:sldId id="341" r:id="rId34"/>
    <p:sldId id="340" r:id="rId35"/>
    <p:sldId id="332" r:id="rId36"/>
    <p:sldId id="342" r:id="rId37"/>
    <p:sldId id="343" r:id="rId38"/>
    <p:sldId id="344" r:id="rId39"/>
    <p:sldId id="346" r:id="rId40"/>
    <p:sldId id="309" r:id="rId41"/>
    <p:sldId id="310" r:id="rId42"/>
    <p:sldId id="327" r:id="rId43"/>
    <p:sldId id="345" r:id="rId44"/>
    <p:sldId id="335" r:id="rId45"/>
    <p:sldId id="336" r:id="rId46"/>
    <p:sldId id="290" r:id="rId4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EB0"/>
    <a:srgbClr val="4472C4"/>
    <a:srgbClr val="1F87CA"/>
    <a:srgbClr val="92BC34"/>
    <a:srgbClr val="003C58"/>
    <a:srgbClr val="FFFFFF"/>
    <a:srgbClr val="000000"/>
    <a:srgbClr val="F8A427"/>
    <a:srgbClr val="3658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475E3A3-BF6C-B94C-8903-E55F4EA14AD6}" v="26036" dt="2018-12-16T10:48:21.9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25" autoAdjust="0"/>
    <p:restoredTop sz="94643"/>
  </p:normalViewPr>
  <p:slideViewPr>
    <p:cSldViewPr snapToGrid="0">
      <p:cViewPr varScale="1">
        <p:scale>
          <a:sx n="110" d="100"/>
          <a:sy n="110" d="100"/>
        </p:scale>
        <p:origin x="704" y="176"/>
      </p:cViewPr>
      <p:guideLst/>
    </p:cSldViewPr>
  </p:slideViewPr>
  <p:outlineViewPr>
    <p:cViewPr>
      <p:scale>
        <a:sx n="33" d="100"/>
        <a:sy n="33" d="100"/>
      </p:scale>
      <p:origin x="0" y="-6536"/>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Foglio_di_lavoro_di_Microsoft_Excel.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Workbook1" TargetMode="Externa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embeddings/oleObject1.bin"/><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strRef>
              <c:f>Sheet1!$C$1</c:f>
              <c:strCache>
                <c:ptCount val="1"/>
                <c:pt idx="0">
                  <c:v>Phase 1</c:v>
                </c:pt>
              </c:strCache>
            </c:strRef>
          </c:tx>
          <c:spPr>
            <a:ln w="22225" cap="rnd">
              <a:solidFill>
                <a:schemeClr val="accent2"/>
              </a:solidFill>
              <a:round/>
            </a:ln>
            <a:effectLst/>
          </c:spPr>
          <c:marker>
            <c:symbol val="none"/>
          </c:marker>
          <c:cat>
            <c:numRef>
              <c:f>Sheet1!$A$2:$A$3348</c:f>
              <c:numCache>
                <c:formatCode>m/d/yyyy</c:formatCode>
                <c:ptCount val="3347"/>
                <c:pt idx="0">
                  <c:v>38464</c:v>
                </c:pt>
                <c:pt idx="1">
                  <c:v>38467</c:v>
                </c:pt>
                <c:pt idx="2">
                  <c:v>38468</c:v>
                </c:pt>
                <c:pt idx="3">
                  <c:v>38469</c:v>
                </c:pt>
                <c:pt idx="4">
                  <c:v>38470</c:v>
                </c:pt>
                <c:pt idx="5">
                  <c:v>38471</c:v>
                </c:pt>
                <c:pt idx="6">
                  <c:v>38475</c:v>
                </c:pt>
                <c:pt idx="7">
                  <c:v>38476</c:v>
                </c:pt>
                <c:pt idx="8">
                  <c:v>38477</c:v>
                </c:pt>
                <c:pt idx="9">
                  <c:v>38478</c:v>
                </c:pt>
                <c:pt idx="10">
                  <c:v>38481</c:v>
                </c:pt>
                <c:pt idx="11">
                  <c:v>38482</c:v>
                </c:pt>
                <c:pt idx="12">
                  <c:v>38483</c:v>
                </c:pt>
                <c:pt idx="13">
                  <c:v>38484</c:v>
                </c:pt>
                <c:pt idx="14">
                  <c:v>38485</c:v>
                </c:pt>
                <c:pt idx="15">
                  <c:v>38488</c:v>
                </c:pt>
                <c:pt idx="16">
                  <c:v>38489</c:v>
                </c:pt>
                <c:pt idx="17">
                  <c:v>38490</c:v>
                </c:pt>
                <c:pt idx="18">
                  <c:v>38491</c:v>
                </c:pt>
                <c:pt idx="19">
                  <c:v>38492</c:v>
                </c:pt>
                <c:pt idx="20">
                  <c:v>38495</c:v>
                </c:pt>
                <c:pt idx="21">
                  <c:v>38496</c:v>
                </c:pt>
                <c:pt idx="22">
                  <c:v>38497</c:v>
                </c:pt>
                <c:pt idx="23">
                  <c:v>38498</c:v>
                </c:pt>
                <c:pt idx="24">
                  <c:v>38499</c:v>
                </c:pt>
                <c:pt idx="25">
                  <c:v>38503</c:v>
                </c:pt>
                <c:pt idx="26">
                  <c:v>38504</c:v>
                </c:pt>
                <c:pt idx="27">
                  <c:v>38505</c:v>
                </c:pt>
                <c:pt idx="28">
                  <c:v>38506</c:v>
                </c:pt>
                <c:pt idx="29">
                  <c:v>38509</c:v>
                </c:pt>
                <c:pt idx="30">
                  <c:v>38510</c:v>
                </c:pt>
                <c:pt idx="31">
                  <c:v>38511</c:v>
                </c:pt>
                <c:pt idx="32">
                  <c:v>38512</c:v>
                </c:pt>
                <c:pt idx="33">
                  <c:v>38513</c:v>
                </c:pt>
                <c:pt idx="34">
                  <c:v>38516</c:v>
                </c:pt>
                <c:pt idx="35">
                  <c:v>38517</c:v>
                </c:pt>
                <c:pt idx="36">
                  <c:v>38518</c:v>
                </c:pt>
                <c:pt idx="37">
                  <c:v>38519</c:v>
                </c:pt>
                <c:pt idx="38">
                  <c:v>38520</c:v>
                </c:pt>
                <c:pt idx="39">
                  <c:v>38523</c:v>
                </c:pt>
                <c:pt idx="40">
                  <c:v>38524</c:v>
                </c:pt>
                <c:pt idx="41">
                  <c:v>38525</c:v>
                </c:pt>
                <c:pt idx="42">
                  <c:v>38526</c:v>
                </c:pt>
                <c:pt idx="43">
                  <c:v>38527</c:v>
                </c:pt>
                <c:pt idx="44">
                  <c:v>38530</c:v>
                </c:pt>
                <c:pt idx="45">
                  <c:v>38531</c:v>
                </c:pt>
                <c:pt idx="46">
                  <c:v>38532</c:v>
                </c:pt>
                <c:pt idx="47">
                  <c:v>38533</c:v>
                </c:pt>
                <c:pt idx="48">
                  <c:v>38534</c:v>
                </c:pt>
                <c:pt idx="49">
                  <c:v>38537</c:v>
                </c:pt>
                <c:pt idx="50">
                  <c:v>38538</c:v>
                </c:pt>
                <c:pt idx="51">
                  <c:v>38539</c:v>
                </c:pt>
                <c:pt idx="52">
                  <c:v>38540</c:v>
                </c:pt>
                <c:pt idx="53">
                  <c:v>38541</c:v>
                </c:pt>
                <c:pt idx="54">
                  <c:v>38544</c:v>
                </c:pt>
                <c:pt idx="55">
                  <c:v>38545</c:v>
                </c:pt>
                <c:pt idx="56">
                  <c:v>38546</c:v>
                </c:pt>
                <c:pt idx="57">
                  <c:v>38547</c:v>
                </c:pt>
                <c:pt idx="58">
                  <c:v>38548</c:v>
                </c:pt>
                <c:pt idx="59">
                  <c:v>38551</c:v>
                </c:pt>
                <c:pt idx="60">
                  <c:v>38552</c:v>
                </c:pt>
                <c:pt idx="61">
                  <c:v>38553</c:v>
                </c:pt>
                <c:pt idx="62">
                  <c:v>38554</c:v>
                </c:pt>
                <c:pt idx="63">
                  <c:v>38555</c:v>
                </c:pt>
                <c:pt idx="64">
                  <c:v>38558</c:v>
                </c:pt>
                <c:pt idx="65">
                  <c:v>38559</c:v>
                </c:pt>
                <c:pt idx="66">
                  <c:v>38560</c:v>
                </c:pt>
                <c:pt idx="67">
                  <c:v>38561</c:v>
                </c:pt>
                <c:pt idx="68">
                  <c:v>38562</c:v>
                </c:pt>
                <c:pt idx="69">
                  <c:v>38565</c:v>
                </c:pt>
                <c:pt idx="70">
                  <c:v>38566</c:v>
                </c:pt>
                <c:pt idx="71">
                  <c:v>38567</c:v>
                </c:pt>
                <c:pt idx="72">
                  <c:v>38568</c:v>
                </c:pt>
                <c:pt idx="73">
                  <c:v>38569</c:v>
                </c:pt>
                <c:pt idx="74">
                  <c:v>38572</c:v>
                </c:pt>
                <c:pt idx="75">
                  <c:v>38573</c:v>
                </c:pt>
                <c:pt idx="76">
                  <c:v>38574</c:v>
                </c:pt>
                <c:pt idx="77">
                  <c:v>38575</c:v>
                </c:pt>
                <c:pt idx="78">
                  <c:v>38576</c:v>
                </c:pt>
                <c:pt idx="79">
                  <c:v>38579</c:v>
                </c:pt>
                <c:pt idx="80">
                  <c:v>38580</c:v>
                </c:pt>
                <c:pt idx="81">
                  <c:v>38581</c:v>
                </c:pt>
                <c:pt idx="82">
                  <c:v>38582</c:v>
                </c:pt>
                <c:pt idx="83">
                  <c:v>38583</c:v>
                </c:pt>
                <c:pt idx="84">
                  <c:v>38586</c:v>
                </c:pt>
                <c:pt idx="85">
                  <c:v>38587</c:v>
                </c:pt>
                <c:pt idx="86">
                  <c:v>38588</c:v>
                </c:pt>
                <c:pt idx="87">
                  <c:v>38589</c:v>
                </c:pt>
                <c:pt idx="88">
                  <c:v>38590</c:v>
                </c:pt>
                <c:pt idx="89">
                  <c:v>38594</c:v>
                </c:pt>
                <c:pt idx="90">
                  <c:v>38595</c:v>
                </c:pt>
                <c:pt idx="91">
                  <c:v>38596</c:v>
                </c:pt>
                <c:pt idx="92">
                  <c:v>38597</c:v>
                </c:pt>
                <c:pt idx="93">
                  <c:v>38600</c:v>
                </c:pt>
                <c:pt idx="94">
                  <c:v>38601</c:v>
                </c:pt>
                <c:pt idx="95">
                  <c:v>38602</c:v>
                </c:pt>
                <c:pt idx="96">
                  <c:v>38603</c:v>
                </c:pt>
                <c:pt idx="97">
                  <c:v>38604</c:v>
                </c:pt>
                <c:pt idx="98">
                  <c:v>38607</c:v>
                </c:pt>
                <c:pt idx="99">
                  <c:v>38608</c:v>
                </c:pt>
                <c:pt idx="100">
                  <c:v>38609</c:v>
                </c:pt>
                <c:pt idx="101">
                  <c:v>38610</c:v>
                </c:pt>
                <c:pt idx="102">
                  <c:v>38611</c:v>
                </c:pt>
                <c:pt idx="103">
                  <c:v>38614</c:v>
                </c:pt>
                <c:pt idx="104">
                  <c:v>38615</c:v>
                </c:pt>
                <c:pt idx="105">
                  <c:v>38616</c:v>
                </c:pt>
                <c:pt idx="106">
                  <c:v>38617</c:v>
                </c:pt>
                <c:pt idx="107">
                  <c:v>38618</c:v>
                </c:pt>
                <c:pt idx="108">
                  <c:v>38621</c:v>
                </c:pt>
                <c:pt idx="109">
                  <c:v>38622</c:v>
                </c:pt>
                <c:pt idx="110">
                  <c:v>38623</c:v>
                </c:pt>
                <c:pt idx="111">
                  <c:v>38624</c:v>
                </c:pt>
                <c:pt idx="112">
                  <c:v>38625</c:v>
                </c:pt>
                <c:pt idx="113">
                  <c:v>38628</c:v>
                </c:pt>
                <c:pt idx="114">
                  <c:v>38629</c:v>
                </c:pt>
                <c:pt idx="115">
                  <c:v>38630</c:v>
                </c:pt>
                <c:pt idx="116">
                  <c:v>38631</c:v>
                </c:pt>
                <c:pt idx="117">
                  <c:v>38632</c:v>
                </c:pt>
                <c:pt idx="118">
                  <c:v>38635</c:v>
                </c:pt>
                <c:pt idx="119">
                  <c:v>38636</c:v>
                </c:pt>
                <c:pt idx="120">
                  <c:v>38637</c:v>
                </c:pt>
                <c:pt idx="121">
                  <c:v>38638</c:v>
                </c:pt>
                <c:pt idx="122">
                  <c:v>38639</c:v>
                </c:pt>
                <c:pt idx="123">
                  <c:v>38642</c:v>
                </c:pt>
                <c:pt idx="124">
                  <c:v>38643</c:v>
                </c:pt>
                <c:pt idx="125">
                  <c:v>38644</c:v>
                </c:pt>
                <c:pt idx="126">
                  <c:v>38645</c:v>
                </c:pt>
                <c:pt idx="127">
                  <c:v>38646</c:v>
                </c:pt>
                <c:pt idx="128">
                  <c:v>38649</c:v>
                </c:pt>
                <c:pt idx="129">
                  <c:v>38650</c:v>
                </c:pt>
                <c:pt idx="130">
                  <c:v>38651</c:v>
                </c:pt>
                <c:pt idx="131">
                  <c:v>38652</c:v>
                </c:pt>
                <c:pt idx="132">
                  <c:v>38653</c:v>
                </c:pt>
                <c:pt idx="133">
                  <c:v>38656</c:v>
                </c:pt>
                <c:pt idx="134">
                  <c:v>38657</c:v>
                </c:pt>
                <c:pt idx="135">
                  <c:v>38658</c:v>
                </c:pt>
                <c:pt idx="136">
                  <c:v>38659</c:v>
                </c:pt>
                <c:pt idx="137">
                  <c:v>38660</c:v>
                </c:pt>
                <c:pt idx="138">
                  <c:v>38663</c:v>
                </c:pt>
                <c:pt idx="139">
                  <c:v>38664</c:v>
                </c:pt>
                <c:pt idx="140">
                  <c:v>38665</c:v>
                </c:pt>
                <c:pt idx="141">
                  <c:v>38666</c:v>
                </c:pt>
                <c:pt idx="142">
                  <c:v>38667</c:v>
                </c:pt>
                <c:pt idx="143">
                  <c:v>38670</c:v>
                </c:pt>
                <c:pt idx="144">
                  <c:v>38671</c:v>
                </c:pt>
                <c:pt idx="145">
                  <c:v>38672</c:v>
                </c:pt>
                <c:pt idx="146">
                  <c:v>38673</c:v>
                </c:pt>
                <c:pt idx="147">
                  <c:v>38674</c:v>
                </c:pt>
                <c:pt idx="148">
                  <c:v>38677</c:v>
                </c:pt>
                <c:pt idx="149">
                  <c:v>38678</c:v>
                </c:pt>
                <c:pt idx="150">
                  <c:v>38679</c:v>
                </c:pt>
                <c:pt idx="151">
                  <c:v>38680</c:v>
                </c:pt>
                <c:pt idx="152">
                  <c:v>38681</c:v>
                </c:pt>
                <c:pt idx="153">
                  <c:v>38684</c:v>
                </c:pt>
                <c:pt idx="154">
                  <c:v>38685</c:v>
                </c:pt>
                <c:pt idx="155">
                  <c:v>38686</c:v>
                </c:pt>
                <c:pt idx="156">
                  <c:v>38687</c:v>
                </c:pt>
                <c:pt idx="157">
                  <c:v>38688</c:v>
                </c:pt>
                <c:pt idx="158">
                  <c:v>38691</c:v>
                </c:pt>
                <c:pt idx="159">
                  <c:v>38692</c:v>
                </c:pt>
                <c:pt idx="160">
                  <c:v>38693</c:v>
                </c:pt>
                <c:pt idx="161">
                  <c:v>38694</c:v>
                </c:pt>
                <c:pt idx="162">
                  <c:v>38695</c:v>
                </c:pt>
                <c:pt idx="163">
                  <c:v>38698</c:v>
                </c:pt>
                <c:pt idx="164">
                  <c:v>38699</c:v>
                </c:pt>
                <c:pt idx="165">
                  <c:v>38700</c:v>
                </c:pt>
                <c:pt idx="166">
                  <c:v>38701</c:v>
                </c:pt>
                <c:pt idx="167">
                  <c:v>38702</c:v>
                </c:pt>
                <c:pt idx="168">
                  <c:v>38705</c:v>
                </c:pt>
                <c:pt idx="169">
                  <c:v>38706</c:v>
                </c:pt>
                <c:pt idx="170">
                  <c:v>38707</c:v>
                </c:pt>
                <c:pt idx="171">
                  <c:v>38708</c:v>
                </c:pt>
                <c:pt idx="172">
                  <c:v>38709</c:v>
                </c:pt>
                <c:pt idx="173">
                  <c:v>38713</c:v>
                </c:pt>
                <c:pt idx="174">
                  <c:v>38714</c:v>
                </c:pt>
                <c:pt idx="175">
                  <c:v>38715</c:v>
                </c:pt>
                <c:pt idx="176">
                  <c:v>38716</c:v>
                </c:pt>
                <c:pt idx="177">
                  <c:v>38720</c:v>
                </c:pt>
                <c:pt idx="178">
                  <c:v>38721</c:v>
                </c:pt>
                <c:pt idx="179">
                  <c:v>38722</c:v>
                </c:pt>
                <c:pt idx="180">
                  <c:v>38723</c:v>
                </c:pt>
                <c:pt idx="181">
                  <c:v>38726</c:v>
                </c:pt>
                <c:pt idx="182">
                  <c:v>38727</c:v>
                </c:pt>
                <c:pt idx="183">
                  <c:v>38728</c:v>
                </c:pt>
                <c:pt idx="184">
                  <c:v>38729</c:v>
                </c:pt>
                <c:pt idx="185">
                  <c:v>38730</c:v>
                </c:pt>
                <c:pt idx="186">
                  <c:v>38733</c:v>
                </c:pt>
                <c:pt idx="187">
                  <c:v>38734</c:v>
                </c:pt>
                <c:pt idx="188">
                  <c:v>38735</c:v>
                </c:pt>
                <c:pt idx="189">
                  <c:v>38736</c:v>
                </c:pt>
                <c:pt idx="190">
                  <c:v>38737</c:v>
                </c:pt>
                <c:pt idx="191">
                  <c:v>38740</c:v>
                </c:pt>
                <c:pt idx="192">
                  <c:v>38741</c:v>
                </c:pt>
                <c:pt idx="193">
                  <c:v>38742</c:v>
                </c:pt>
                <c:pt idx="194">
                  <c:v>38743</c:v>
                </c:pt>
                <c:pt idx="195">
                  <c:v>38744</c:v>
                </c:pt>
                <c:pt idx="196">
                  <c:v>38747</c:v>
                </c:pt>
                <c:pt idx="197">
                  <c:v>38748</c:v>
                </c:pt>
                <c:pt idx="198">
                  <c:v>38749</c:v>
                </c:pt>
                <c:pt idx="199">
                  <c:v>38750</c:v>
                </c:pt>
                <c:pt idx="200">
                  <c:v>38751</c:v>
                </c:pt>
                <c:pt idx="201">
                  <c:v>38754</c:v>
                </c:pt>
                <c:pt idx="202">
                  <c:v>38755</c:v>
                </c:pt>
                <c:pt idx="203">
                  <c:v>38756</c:v>
                </c:pt>
                <c:pt idx="204">
                  <c:v>38757</c:v>
                </c:pt>
                <c:pt idx="205">
                  <c:v>38758</c:v>
                </c:pt>
                <c:pt idx="206">
                  <c:v>38761</c:v>
                </c:pt>
                <c:pt idx="207">
                  <c:v>38762</c:v>
                </c:pt>
                <c:pt idx="208">
                  <c:v>38763</c:v>
                </c:pt>
                <c:pt idx="209">
                  <c:v>38764</c:v>
                </c:pt>
                <c:pt idx="210">
                  <c:v>38765</c:v>
                </c:pt>
                <c:pt idx="211">
                  <c:v>38768</c:v>
                </c:pt>
                <c:pt idx="212">
                  <c:v>38769</c:v>
                </c:pt>
                <c:pt idx="213">
                  <c:v>38770</c:v>
                </c:pt>
                <c:pt idx="214">
                  <c:v>38771</c:v>
                </c:pt>
                <c:pt idx="215">
                  <c:v>38772</c:v>
                </c:pt>
                <c:pt idx="216">
                  <c:v>38775</c:v>
                </c:pt>
                <c:pt idx="217">
                  <c:v>38776</c:v>
                </c:pt>
                <c:pt idx="218">
                  <c:v>38777</c:v>
                </c:pt>
                <c:pt idx="219">
                  <c:v>38778</c:v>
                </c:pt>
                <c:pt idx="220">
                  <c:v>38779</c:v>
                </c:pt>
                <c:pt idx="221">
                  <c:v>38782</c:v>
                </c:pt>
                <c:pt idx="222">
                  <c:v>38783</c:v>
                </c:pt>
                <c:pt idx="223">
                  <c:v>38784</c:v>
                </c:pt>
                <c:pt idx="224">
                  <c:v>38785</c:v>
                </c:pt>
                <c:pt idx="225">
                  <c:v>38786</c:v>
                </c:pt>
                <c:pt idx="226">
                  <c:v>38789</c:v>
                </c:pt>
                <c:pt idx="227">
                  <c:v>38790</c:v>
                </c:pt>
                <c:pt idx="228">
                  <c:v>38791</c:v>
                </c:pt>
                <c:pt idx="229">
                  <c:v>38792</c:v>
                </c:pt>
                <c:pt idx="230">
                  <c:v>38793</c:v>
                </c:pt>
                <c:pt idx="231">
                  <c:v>38796</c:v>
                </c:pt>
                <c:pt idx="232">
                  <c:v>38797</c:v>
                </c:pt>
                <c:pt idx="233">
                  <c:v>38798</c:v>
                </c:pt>
                <c:pt idx="234">
                  <c:v>38799</c:v>
                </c:pt>
                <c:pt idx="235">
                  <c:v>38800</c:v>
                </c:pt>
                <c:pt idx="236">
                  <c:v>38803</c:v>
                </c:pt>
                <c:pt idx="237">
                  <c:v>38804</c:v>
                </c:pt>
                <c:pt idx="238">
                  <c:v>38805</c:v>
                </c:pt>
                <c:pt idx="239">
                  <c:v>38806</c:v>
                </c:pt>
                <c:pt idx="240">
                  <c:v>38807</c:v>
                </c:pt>
                <c:pt idx="241">
                  <c:v>38810</c:v>
                </c:pt>
                <c:pt idx="242">
                  <c:v>38811</c:v>
                </c:pt>
                <c:pt idx="243">
                  <c:v>38812</c:v>
                </c:pt>
                <c:pt idx="244">
                  <c:v>38813</c:v>
                </c:pt>
                <c:pt idx="245">
                  <c:v>38814</c:v>
                </c:pt>
                <c:pt idx="246">
                  <c:v>38817</c:v>
                </c:pt>
                <c:pt idx="247">
                  <c:v>38818</c:v>
                </c:pt>
                <c:pt idx="248">
                  <c:v>38819</c:v>
                </c:pt>
                <c:pt idx="249">
                  <c:v>38820</c:v>
                </c:pt>
                <c:pt idx="250">
                  <c:v>38824</c:v>
                </c:pt>
                <c:pt idx="251">
                  <c:v>38825</c:v>
                </c:pt>
                <c:pt idx="252">
                  <c:v>38826</c:v>
                </c:pt>
                <c:pt idx="253">
                  <c:v>38827</c:v>
                </c:pt>
                <c:pt idx="254">
                  <c:v>38828</c:v>
                </c:pt>
                <c:pt idx="255">
                  <c:v>38831</c:v>
                </c:pt>
                <c:pt idx="256">
                  <c:v>38832</c:v>
                </c:pt>
                <c:pt idx="257">
                  <c:v>38833</c:v>
                </c:pt>
                <c:pt idx="258">
                  <c:v>38834</c:v>
                </c:pt>
                <c:pt idx="259">
                  <c:v>38835</c:v>
                </c:pt>
                <c:pt idx="260">
                  <c:v>38838</c:v>
                </c:pt>
                <c:pt idx="261">
                  <c:v>38839</c:v>
                </c:pt>
                <c:pt idx="262">
                  <c:v>38840</c:v>
                </c:pt>
                <c:pt idx="263">
                  <c:v>38841</c:v>
                </c:pt>
                <c:pt idx="264">
                  <c:v>38842</c:v>
                </c:pt>
                <c:pt idx="265">
                  <c:v>38845</c:v>
                </c:pt>
                <c:pt idx="266">
                  <c:v>38846</c:v>
                </c:pt>
                <c:pt idx="267">
                  <c:v>38847</c:v>
                </c:pt>
                <c:pt idx="268">
                  <c:v>38848</c:v>
                </c:pt>
                <c:pt idx="269">
                  <c:v>38849</c:v>
                </c:pt>
                <c:pt idx="270">
                  <c:v>38852</c:v>
                </c:pt>
                <c:pt idx="271">
                  <c:v>38853</c:v>
                </c:pt>
                <c:pt idx="272">
                  <c:v>38854</c:v>
                </c:pt>
                <c:pt idx="273">
                  <c:v>38855</c:v>
                </c:pt>
                <c:pt idx="274">
                  <c:v>38856</c:v>
                </c:pt>
                <c:pt idx="275">
                  <c:v>38859</c:v>
                </c:pt>
                <c:pt idx="276">
                  <c:v>38860</c:v>
                </c:pt>
                <c:pt idx="277">
                  <c:v>38861</c:v>
                </c:pt>
                <c:pt idx="278">
                  <c:v>38862</c:v>
                </c:pt>
                <c:pt idx="279">
                  <c:v>38863</c:v>
                </c:pt>
                <c:pt idx="280">
                  <c:v>38867</c:v>
                </c:pt>
                <c:pt idx="281">
                  <c:v>38868</c:v>
                </c:pt>
                <c:pt idx="282">
                  <c:v>38869</c:v>
                </c:pt>
                <c:pt idx="283">
                  <c:v>38870</c:v>
                </c:pt>
                <c:pt idx="284">
                  <c:v>38873</c:v>
                </c:pt>
                <c:pt idx="285">
                  <c:v>38874</c:v>
                </c:pt>
                <c:pt idx="286">
                  <c:v>38875</c:v>
                </c:pt>
                <c:pt idx="287">
                  <c:v>38876</c:v>
                </c:pt>
                <c:pt idx="288">
                  <c:v>38877</c:v>
                </c:pt>
                <c:pt idx="289">
                  <c:v>38880</c:v>
                </c:pt>
                <c:pt idx="290">
                  <c:v>38881</c:v>
                </c:pt>
                <c:pt idx="291">
                  <c:v>38882</c:v>
                </c:pt>
                <c:pt idx="292">
                  <c:v>38883</c:v>
                </c:pt>
                <c:pt idx="293">
                  <c:v>38884</c:v>
                </c:pt>
                <c:pt idx="294">
                  <c:v>38887</c:v>
                </c:pt>
                <c:pt idx="295">
                  <c:v>38888</c:v>
                </c:pt>
                <c:pt idx="296">
                  <c:v>38889</c:v>
                </c:pt>
                <c:pt idx="297">
                  <c:v>38890</c:v>
                </c:pt>
                <c:pt idx="298">
                  <c:v>38891</c:v>
                </c:pt>
                <c:pt idx="299">
                  <c:v>38894</c:v>
                </c:pt>
                <c:pt idx="300">
                  <c:v>38895</c:v>
                </c:pt>
                <c:pt idx="301">
                  <c:v>38896</c:v>
                </c:pt>
                <c:pt idx="302">
                  <c:v>38897</c:v>
                </c:pt>
                <c:pt idx="303">
                  <c:v>38898</c:v>
                </c:pt>
                <c:pt idx="304">
                  <c:v>38901</c:v>
                </c:pt>
                <c:pt idx="305">
                  <c:v>38902</c:v>
                </c:pt>
                <c:pt idx="306">
                  <c:v>38903</c:v>
                </c:pt>
                <c:pt idx="307">
                  <c:v>38904</c:v>
                </c:pt>
                <c:pt idx="308">
                  <c:v>38905</c:v>
                </c:pt>
                <c:pt idx="309">
                  <c:v>38908</c:v>
                </c:pt>
                <c:pt idx="310">
                  <c:v>38909</c:v>
                </c:pt>
                <c:pt idx="311">
                  <c:v>38910</c:v>
                </c:pt>
                <c:pt idx="312">
                  <c:v>38911</c:v>
                </c:pt>
                <c:pt idx="313">
                  <c:v>38912</c:v>
                </c:pt>
                <c:pt idx="314">
                  <c:v>38915</c:v>
                </c:pt>
                <c:pt idx="315">
                  <c:v>38916</c:v>
                </c:pt>
                <c:pt idx="316">
                  <c:v>38917</c:v>
                </c:pt>
                <c:pt idx="317">
                  <c:v>38918</c:v>
                </c:pt>
                <c:pt idx="318">
                  <c:v>38919</c:v>
                </c:pt>
                <c:pt idx="319">
                  <c:v>38922</c:v>
                </c:pt>
                <c:pt idx="320">
                  <c:v>38923</c:v>
                </c:pt>
                <c:pt idx="321">
                  <c:v>38924</c:v>
                </c:pt>
                <c:pt idx="322">
                  <c:v>38925</c:v>
                </c:pt>
                <c:pt idx="323">
                  <c:v>38926</c:v>
                </c:pt>
                <c:pt idx="324">
                  <c:v>38929</c:v>
                </c:pt>
                <c:pt idx="325">
                  <c:v>38930</c:v>
                </c:pt>
                <c:pt idx="326">
                  <c:v>38931</c:v>
                </c:pt>
                <c:pt idx="327">
                  <c:v>38932</c:v>
                </c:pt>
                <c:pt idx="328">
                  <c:v>38933</c:v>
                </c:pt>
                <c:pt idx="329">
                  <c:v>38936</c:v>
                </c:pt>
                <c:pt idx="330">
                  <c:v>38937</c:v>
                </c:pt>
                <c:pt idx="331">
                  <c:v>38938</c:v>
                </c:pt>
                <c:pt idx="332">
                  <c:v>38939</c:v>
                </c:pt>
                <c:pt idx="333">
                  <c:v>38940</c:v>
                </c:pt>
                <c:pt idx="334">
                  <c:v>38943</c:v>
                </c:pt>
                <c:pt idx="335">
                  <c:v>38944</c:v>
                </c:pt>
                <c:pt idx="336">
                  <c:v>38945</c:v>
                </c:pt>
                <c:pt idx="337">
                  <c:v>38946</c:v>
                </c:pt>
                <c:pt idx="338">
                  <c:v>38947</c:v>
                </c:pt>
                <c:pt idx="339">
                  <c:v>38950</c:v>
                </c:pt>
                <c:pt idx="340">
                  <c:v>38951</c:v>
                </c:pt>
                <c:pt idx="341">
                  <c:v>38952</c:v>
                </c:pt>
                <c:pt idx="342">
                  <c:v>38953</c:v>
                </c:pt>
                <c:pt idx="343">
                  <c:v>38954</c:v>
                </c:pt>
                <c:pt idx="344">
                  <c:v>38957</c:v>
                </c:pt>
                <c:pt idx="345">
                  <c:v>38958</c:v>
                </c:pt>
                <c:pt idx="346">
                  <c:v>38959</c:v>
                </c:pt>
                <c:pt idx="347">
                  <c:v>38960</c:v>
                </c:pt>
                <c:pt idx="348">
                  <c:v>38961</c:v>
                </c:pt>
                <c:pt idx="349">
                  <c:v>38964</c:v>
                </c:pt>
                <c:pt idx="350">
                  <c:v>38965</c:v>
                </c:pt>
                <c:pt idx="351">
                  <c:v>38966</c:v>
                </c:pt>
                <c:pt idx="352">
                  <c:v>38967</c:v>
                </c:pt>
                <c:pt idx="353">
                  <c:v>38968</c:v>
                </c:pt>
                <c:pt idx="354">
                  <c:v>38971</c:v>
                </c:pt>
                <c:pt idx="355">
                  <c:v>38972</c:v>
                </c:pt>
                <c:pt idx="356">
                  <c:v>38973</c:v>
                </c:pt>
                <c:pt idx="357">
                  <c:v>38974</c:v>
                </c:pt>
                <c:pt idx="358">
                  <c:v>38975</c:v>
                </c:pt>
                <c:pt idx="359">
                  <c:v>38978</c:v>
                </c:pt>
                <c:pt idx="360">
                  <c:v>38979</c:v>
                </c:pt>
                <c:pt idx="361">
                  <c:v>38980</c:v>
                </c:pt>
                <c:pt idx="362">
                  <c:v>38981</c:v>
                </c:pt>
                <c:pt idx="363">
                  <c:v>38982</c:v>
                </c:pt>
                <c:pt idx="364">
                  <c:v>38985</c:v>
                </c:pt>
                <c:pt idx="365">
                  <c:v>38986</c:v>
                </c:pt>
                <c:pt idx="366">
                  <c:v>38987</c:v>
                </c:pt>
                <c:pt idx="367">
                  <c:v>38988</c:v>
                </c:pt>
                <c:pt idx="368">
                  <c:v>38989</c:v>
                </c:pt>
                <c:pt idx="369">
                  <c:v>38992</c:v>
                </c:pt>
                <c:pt idx="370">
                  <c:v>38993</c:v>
                </c:pt>
                <c:pt idx="371">
                  <c:v>38994</c:v>
                </c:pt>
                <c:pt idx="372">
                  <c:v>38995</c:v>
                </c:pt>
                <c:pt idx="373">
                  <c:v>38996</c:v>
                </c:pt>
                <c:pt idx="374">
                  <c:v>38999</c:v>
                </c:pt>
                <c:pt idx="375">
                  <c:v>39000</c:v>
                </c:pt>
                <c:pt idx="376">
                  <c:v>39001</c:v>
                </c:pt>
                <c:pt idx="377">
                  <c:v>39002</c:v>
                </c:pt>
                <c:pt idx="378">
                  <c:v>39003</c:v>
                </c:pt>
                <c:pt idx="379">
                  <c:v>39006</c:v>
                </c:pt>
                <c:pt idx="380">
                  <c:v>39007</c:v>
                </c:pt>
                <c:pt idx="381">
                  <c:v>39008</c:v>
                </c:pt>
                <c:pt idx="382">
                  <c:v>39009</c:v>
                </c:pt>
                <c:pt idx="383">
                  <c:v>39010</c:v>
                </c:pt>
                <c:pt idx="384">
                  <c:v>39013</c:v>
                </c:pt>
                <c:pt idx="385">
                  <c:v>39014</c:v>
                </c:pt>
                <c:pt idx="386">
                  <c:v>39015</c:v>
                </c:pt>
                <c:pt idx="387">
                  <c:v>39016</c:v>
                </c:pt>
                <c:pt idx="388">
                  <c:v>39017</c:v>
                </c:pt>
                <c:pt idx="389">
                  <c:v>39020</c:v>
                </c:pt>
                <c:pt idx="390">
                  <c:v>39021</c:v>
                </c:pt>
                <c:pt idx="391">
                  <c:v>39022</c:v>
                </c:pt>
                <c:pt idx="392">
                  <c:v>39023</c:v>
                </c:pt>
                <c:pt idx="393">
                  <c:v>39024</c:v>
                </c:pt>
                <c:pt idx="394">
                  <c:v>39027</c:v>
                </c:pt>
                <c:pt idx="395">
                  <c:v>39028</c:v>
                </c:pt>
                <c:pt idx="396">
                  <c:v>39029</c:v>
                </c:pt>
                <c:pt idx="397">
                  <c:v>39030</c:v>
                </c:pt>
                <c:pt idx="398">
                  <c:v>39031</c:v>
                </c:pt>
                <c:pt idx="399">
                  <c:v>39034</c:v>
                </c:pt>
                <c:pt idx="400">
                  <c:v>39035</c:v>
                </c:pt>
                <c:pt idx="401">
                  <c:v>39036</c:v>
                </c:pt>
                <c:pt idx="402">
                  <c:v>39037</c:v>
                </c:pt>
                <c:pt idx="403">
                  <c:v>39038</c:v>
                </c:pt>
                <c:pt idx="404">
                  <c:v>39041</c:v>
                </c:pt>
                <c:pt idx="405">
                  <c:v>39042</c:v>
                </c:pt>
                <c:pt idx="406">
                  <c:v>39043</c:v>
                </c:pt>
                <c:pt idx="407">
                  <c:v>39044</c:v>
                </c:pt>
                <c:pt idx="408">
                  <c:v>39045</c:v>
                </c:pt>
                <c:pt idx="409">
                  <c:v>39048</c:v>
                </c:pt>
                <c:pt idx="410">
                  <c:v>39049</c:v>
                </c:pt>
                <c:pt idx="411">
                  <c:v>39050</c:v>
                </c:pt>
                <c:pt idx="412">
                  <c:v>39051</c:v>
                </c:pt>
                <c:pt idx="413">
                  <c:v>39052</c:v>
                </c:pt>
                <c:pt idx="414">
                  <c:v>39055</c:v>
                </c:pt>
                <c:pt idx="415">
                  <c:v>39056</c:v>
                </c:pt>
                <c:pt idx="416">
                  <c:v>39057</c:v>
                </c:pt>
                <c:pt idx="417">
                  <c:v>39058</c:v>
                </c:pt>
                <c:pt idx="418">
                  <c:v>39059</c:v>
                </c:pt>
                <c:pt idx="419">
                  <c:v>39062</c:v>
                </c:pt>
                <c:pt idx="420">
                  <c:v>39063</c:v>
                </c:pt>
                <c:pt idx="421">
                  <c:v>39064</c:v>
                </c:pt>
                <c:pt idx="422">
                  <c:v>39065</c:v>
                </c:pt>
                <c:pt idx="423">
                  <c:v>39066</c:v>
                </c:pt>
                <c:pt idx="424">
                  <c:v>39069</c:v>
                </c:pt>
                <c:pt idx="425">
                  <c:v>39070</c:v>
                </c:pt>
                <c:pt idx="426">
                  <c:v>39071</c:v>
                </c:pt>
                <c:pt idx="427">
                  <c:v>39072</c:v>
                </c:pt>
                <c:pt idx="428">
                  <c:v>39073</c:v>
                </c:pt>
                <c:pt idx="429">
                  <c:v>39077</c:v>
                </c:pt>
                <c:pt idx="430">
                  <c:v>39078</c:v>
                </c:pt>
                <c:pt idx="431">
                  <c:v>39079</c:v>
                </c:pt>
                <c:pt idx="432">
                  <c:v>39080</c:v>
                </c:pt>
                <c:pt idx="433">
                  <c:v>39084</c:v>
                </c:pt>
                <c:pt idx="434">
                  <c:v>39085</c:v>
                </c:pt>
                <c:pt idx="435">
                  <c:v>39086</c:v>
                </c:pt>
                <c:pt idx="436">
                  <c:v>39087</c:v>
                </c:pt>
                <c:pt idx="437">
                  <c:v>39090</c:v>
                </c:pt>
                <c:pt idx="438">
                  <c:v>39091</c:v>
                </c:pt>
                <c:pt idx="439">
                  <c:v>39092</c:v>
                </c:pt>
                <c:pt idx="440">
                  <c:v>39093</c:v>
                </c:pt>
                <c:pt idx="441">
                  <c:v>39094</c:v>
                </c:pt>
                <c:pt idx="442">
                  <c:v>39097</c:v>
                </c:pt>
                <c:pt idx="443">
                  <c:v>39098</c:v>
                </c:pt>
                <c:pt idx="444">
                  <c:v>39099</c:v>
                </c:pt>
                <c:pt idx="445">
                  <c:v>39100</c:v>
                </c:pt>
                <c:pt idx="446">
                  <c:v>39101</c:v>
                </c:pt>
                <c:pt idx="447">
                  <c:v>39104</c:v>
                </c:pt>
                <c:pt idx="448">
                  <c:v>39105</c:v>
                </c:pt>
                <c:pt idx="449">
                  <c:v>39106</c:v>
                </c:pt>
                <c:pt idx="450">
                  <c:v>39107</c:v>
                </c:pt>
                <c:pt idx="451">
                  <c:v>39108</c:v>
                </c:pt>
                <c:pt idx="452">
                  <c:v>39111</c:v>
                </c:pt>
                <c:pt idx="453">
                  <c:v>39112</c:v>
                </c:pt>
                <c:pt idx="454">
                  <c:v>39113</c:v>
                </c:pt>
                <c:pt idx="455">
                  <c:v>39114</c:v>
                </c:pt>
                <c:pt idx="456">
                  <c:v>39115</c:v>
                </c:pt>
                <c:pt idx="457">
                  <c:v>39118</c:v>
                </c:pt>
                <c:pt idx="458">
                  <c:v>39119</c:v>
                </c:pt>
                <c:pt idx="459">
                  <c:v>39120</c:v>
                </c:pt>
                <c:pt idx="460">
                  <c:v>39121</c:v>
                </c:pt>
                <c:pt idx="461">
                  <c:v>39122</c:v>
                </c:pt>
                <c:pt idx="462">
                  <c:v>39125</c:v>
                </c:pt>
                <c:pt idx="463">
                  <c:v>39126</c:v>
                </c:pt>
                <c:pt idx="464">
                  <c:v>39127</c:v>
                </c:pt>
                <c:pt idx="465">
                  <c:v>39128</c:v>
                </c:pt>
                <c:pt idx="466">
                  <c:v>39129</c:v>
                </c:pt>
                <c:pt idx="467">
                  <c:v>39132</c:v>
                </c:pt>
                <c:pt idx="468">
                  <c:v>39133</c:v>
                </c:pt>
                <c:pt idx="469">
                  <c:v>39134</c:v>
                </c:pt>
                <c:pt idx="470">
                  <c:v>39135</c:v>
                </c:pt>
                <c:pt idx="471">
                  <c:v>39136</c:v>
                </c:pt>
                <c:pt idx="472">
                  <c:v>39139</c:v>
                </c:pt>
                <c:pt idx="473">
                  <c:v>39140</c:v>
                </c:pt>
                <c:pt idx="474">
                  <c:v>39141</c:v>
                </c:pt>
                <c:pt idx="475">
                  <c:v>39142</c:v>
                </c:pt>
                <c:pt idx="476">
                  <c:v>39143</c:v>
                </c:pt>
                <c:pt idx="477">
                  <c:v>39146</c:v>
                </c:pt>
                <c:pt idx="478">
                  <c:v>39147</c:v>
                </c:pt>
                <c:pt idx="479">
                  <c:v>39148</c:v>
                </c:pt>
                <c:pt idx="480">
                  <c:v>39149</c:v>
                </c:pt>
                <c:pt idx="481">
                  <c:v>39150</c:v>
                </c:pt>
                <c:pt idx="482">
                  <c:v>39153</c:v>
                </c:pt>
                <c:pt idx="483">
                  <c:v>39154</c:v>
                </c:pt>
                <c:pt idx="484">
                  <c:v>39155</c:v>
                </c:pt>
                <c:pt idx="485">
                  <c:v>39156</c:v>
                </c:pt>
                <c:pt idx="486">
                  <c:v>39157</c:v>
                </c:pt>
                <c:pt idx="487">
                  <c:v>39160</c:v>
                </c:pt>
                <c:pt idx="488">
                  <c:v>39161</c:v>
                </c:pt>
                <c:pt idx="489">
                  <c:v>39162</c:v>
                </c:pt>
                <c:pt idx="490">
                  <c:v>39163</c:v>
                </c:pt>
                <c:pt idx="491">
                  <c:v>39164</c:v>
                </c:pt>
                <c:pt idx="492">
                  <c:v>39167</c:v>
                </c:pt>
                <c:pt idx="493">
                  <c:v>39168</c:v>
                </c:pt>
                <c:pt idx="494">
                  <c:v>39169</c:v>
                </c:pt>
                <c:pt idx="495">
                  <c:v>39170</c:v>
                </c:pt>
                <c:pt idx="496">
                  <c:v>39171</c:v>
                </c:pt>
                <c:pt idx="497">
                  <c:v>39174</c:v>
                </c:pt>
                <c:pt idx="498">
                  <c:v>39175</c:v>
                </c:pt>
                <c:pt idx="499">
                  <c:v>39176</c:v>
                </c:pt>
                <c:pt idx="500">
                  <c:v>39177</c:v>
                </c:pt>
                <c:pt idx="501">
                  <c:v>39181</c:v>
                </c:pt>
                <c:pt idx="502">
                  <c:v>39182</c:v>
                </c:pt>
                <c:pt idx="503">
                  <c:v>39183</c:v>
                </c:pt>
                <c:pt idx="504">
                  <c:v>39184</c:v>
                </c:pt>
                <c:pt idx="505">
                  <c:v>39185</c:v>
                </c:pt>
                <c:pt idx="506">
                  <c:v>39188</c:v>
                </c:pt>
                <c:pt idx="507">
                  <c:v>39189</c:v>
                </c:pt>
                <c:pt idx="508">
                  <c:v>39190</c:v>
                </c:pt>
                <c:pt idx="509">
                  <c:v>39191</c:v>
                </c:pt>
                <c:pt idx="510">
                  <c:v>39192</c:v>
                </c:pt>
                <c:pt idx="511">
                  <c:v>39195</c:v>
                </c:pt>
                <c:pt idx="512">
                  <c:v>39196</c:v>
                </c:pt>
                <c:pt idx="513">
                  <c:v>39197</c:v>
                </c:pt>
                <c:pt idx="514">
                  <c:v>39198</c:v>
                </c:pt>
                <c:pt idx="515">
                  <c:v>39199</c:v>
                </c:pt>
                <c:pt idx="516">
                  <c:v>39202</c:v>
                </c:pt>
                <c:pt idx="517">
                  <c:v>39203</c:v>
                </c:pt>
                <c:pt idx="518">
                  <c:v>39204</c:v>
                </c:pt>
                <c:pt idx="519">
                  <c:v>39205</c:v>
                </c:pt>
                <c:pt idx="520">
                  <c:v>39206</c:v>
                </c:pt>
                <c:pt idx="521">
                  <c:v>39209</c:v>
                </c:pt>
                <c:pt idx="522">
                  <c:v>39210</c:v>
                </c:pt>
                <c:pt idx="523">
                  <c:v>39211</c:v>
                </c:pt>
                <c:pt idx="524">
                  <c:v>39212</c:v>
                </c:pt>
                <c:pt idx="525">
                  <c:v>39213</c:v>
                </c:pt>
                <c:pt idx="526">
                  <c:v>39216</c:v>
                </c:pt>
                <c:pt idx="527">
                  <c:v>39217</c:v>
                </c:pt>
                <c:pt idx="528">
                  <c:v>39218</c:v>
                </c:pt>
                <c:pt idx="529">
                  <c:v>39219</c:v>
                </c:pt>
                <c:pt idx="530">
                  <c:v>39220</c:v>
                </c:pt>
                <c:pt idx="531">
                  <c:v>39223</c:v>
                </c:pt>
                <c:pt idx="532">
                  <c:v>39224</c:v>
                </c:pt>
                <c:pt idx="533">
                  <c:v>39225</c:v>
                </c:pt>
                <c:pt idx="534">
                  <c:v>39226</c:v>
                </c:pt>
                <c:pt idx="535">
                  <c:v>39227</c:v>
                </c:pt>
                <c:pt idx="536">
                  <c:v>39230</c:v>
                </c:pt>
                <c:pt idx="537">
                  <c:v>39231</c:v>
                </c:pt>
                <c:pt idx="538">
                  <c:v>39232</c:v>
                </c:pt>
                <c:pt idx="539">
                  <c:v>39233</c:v>
                </c:pt>
                <c:pt idx="540">
                  <c:v>39234</c:v>
                </c:pt>
                <c:pt idx="541">
                  <c:v>39237</c:v>
                </c:pt>
                <c:pt idx="542">
                  <c:v>39238</c:v>
                </c:pt>
                <c:pt idx="543">
                  <c:v>39239</c:v>
                </c:pt>
                <c:pt idx="544">
                  <c:v>39240</c:v>
                </c:pt>
                <c:pt idx="545">
                  <c:v>39241</c:v>
                </c:pt>
                <c:pt idx="546">
                  <c:v>39244</c:v>
                </c:pt>
                <c:pt idx="547">
                  <c:v>39245</c:v>
                </c:pt>
                <c:pt idx="548">
                  <c:v>39246</c:v>
                </c:pt>
                <c:pt idx="549">
                  <c:v>39247</c:v>
                </c:pt>
                <c:pt idx="550">
                  <c:v>39248</c:v>
                </c:pt>
                <c:pt idx="551">
                  <c:v>39251</c:v>
                </c:pt>
                <c:pt idx="552">
                  <c:v>39252</c:v>
                </c:pt>
                <c:pt idx="553">
                  <c:v>39253</c:v>
                </c:pt>
                <c:pt idx="554">
                  <c:v>39254</c:v>
                </c:pt>
                <c:pt idx="555">
                  <c:v>39255</c:v>
                </c:pt>
                <c:pt idx="556">
                  <c:v>39258</c:v>
                </c:pt>
                <c:pt idx="557">
                  <c:v>39259</c:v>
                </c:pt>
                <c:pt idx="558">
                  <c:v>39260</c:v>
                </c:pt>
                <c:pt idx="559">
                  <c:v>39261</c:v>
                </c:pt>
                <c:pt idx="560">
                  <c:v>39262</c:v>
                </c:pt>
                <c:pt idx="561">
                  <c:v>39265</c:v>
                </c:pt>
                <c:pt idx="562">
                  <c:v>39266</c:v>
                </c:pt>
                <c:pt idx="563">
                  <c:v>39267</c:v>
                </c:pt>
                <c:pt idx="564">
                  <c:v>39268</c:v>
                </c:pt>
                <c:pt idx="565">
                  <c:v>39269</c:v>
                </c:pt>
                <c:pt idx="566">
                  <c:v>39272</c:v>
                </c:pt>
                <c:pt idx="567">
                  <c:v>39273</c:v>
                </c:pt>
                <c:pt idx="568">
                  <c:v>39274</c:v>
                </c:pt>
                <c:pt idx="569">
                  <c:v>39275</c:v>
                </c:pt>
                <c:pt idx="570">
                  <c:v>39276</c:v>
                </c:pt>
                <c:pt idx="571">
                  <c:v>39279</c:v>
                </c:pt>
                <c:pt idx="572">
                  <c:v>39280</c:v>
                </c:pt>
                <c:pt idx="573">
                  <c:v>39281</c:v>
                </c:pt>
                <c:pt idx="574">
                  <c:v>39282</c:v>
                </c:pt>
                <c:pt idx="575">
                  <c:v>39283</c:v>
                </c:pt>
                <c:pt idx="576">
                  <c:v>39286</c:v>
                </c:pt>
                <c:pt idx="577">
                  <c:v>39287</c:v>
                </c:pt>
                <c:pt idx="578">
                  <c:v>39288</c:v>
                </c:pt>
                <c:pt idx="579">
                  <c:v>39289</c:v>
                </c:pt>
                <c:pt idx="580">
                  <c:v>39290</c:v>
                </c:pt>
                <c:pt idx="581">
                  <c:v>39293</c:v>
                </c:pt>
                <c:pt idx="582">
                  <c:v>39294</c:v>
                </c:pt>
                <c:pt idx="583">
                  <c:v>39295</c:v>
                </c:pt>
                <c:pt idx="584">
                  <c:v>39296</c:v>
                </c:pt>
                <c:pt idx="585">
                  <c:v>39297</c:v>
                </c:pt>
                <c:pt idx="586">
                  <c:v>39300</c:v>
                </c:pt>
                <c:pt idx="587">
                  <c:v>39301</c:v>
                </c:pt>
                <c:pt idx="588">
                  <c:v>39302</c:v>
                </c:pt>
                <c:pt idx="589">
                  <c:v>39303</c:v>
                </c:pt>
                <c:pt idx="590">
                  <c:v>39304</c:v>
                </c:pt>
                <c:pt idx="591">
                  <c:v>39307</c:v>
                </c:pt>
                <c:pt idx="592">
                  <c:v>39308</c:v>
                </c:pt>
                <c:pt idx="593">
                  <c:v>39309</c:v>
                </c:pt>
                <c:pt idx="594">
                  <c:v>39310</c:v>
                </c:pt>
                <c:pt idx="595">
                  <c:v>39311</c:v>
                </c:pt>
                <c:pt idx="596">
                  <c:v>39314</c:v>
                </c:pt>
                <c:pt idx="597">
                  <c:v>39315</c:v>
                </c:pt>
                <c:pt idx="598">
                  <c:v>39316</c:v>
                </c:pt>
                <c:pt idx="599">
                  <c:v>39317</c:v>
                </c:pt>
                <c:pt idx="600">
                  <c:v>39318</c:v>
                </c:pt>
                <c:pt idx="601">
                  <c:v>39321</c:v>
                </c:pt>
                <c:pt idx="602">
                  <c:v>39322</c:v>
                </c:pt>
                <c:pt idx="603">
                  <c:v>39323</c:v>
                </c:pt>
                <c:pt idx="604">
                  <c:v>39324</c:v>
                </c:pt>
                <c:pt idx="605">
                  <c:v>39325</c:v>
                </c:pt>
                <c:pt idx="606">
                  <c:v>39328</c:v>
                </c:pt>
                <c:pt idx="607">
                  <c:v>39329</c:v>
                </c:pt>
                <c:pt idx="608">
                  <c:v>39330</c:v>
                </c:pt>
                <c:pt idx="609">
                  <c:v>39331</c:v>
                </c:pt>
                <c:pt idx="610">
                  <c:v>39332</c:v>
                </c:pt>
                <c:pt idx="611">
                  <c:v>39335</c:v>
                </c:pt>
                <c:pt idx="612">
                  <c:v>39336</c:v>
                </c:pt>
                <c:pt idx="613">
                  <c:v>39337</c:v>
                </c:pt>
                <c:pt idx="614">
                  <c:v>39338</c:v>
                </c:pt>
                <c:pt idx="615">
                  <c:v>39339</c:v>
                </c:pt>
                <c:pt idx="616">
                  <c:v>39342</c:v>
                </c:pt>
                <c:pt idx="617">
                  <c:v>39343</c:v>
                </c:pt>
                <c:pt idx="618">
                  <c:v>39344</c:v>
                </c:pt>
                <c:pt idx="619">
                  <c:v>39345</c:v>
                </c:pt>
                <c:pt idx="620">
                  <c:v>39346</c:v>
                </c:pt>
                <c:pt idx="621">
                  <c:v>39349</c:v>
                </c:pt>
                <c:pt idx="622">
                  <c:v>39350</c:v>
                </c:pt>
                <c:pt idx="623">
                  <c:v>39351</c:v>
                </c:pt>
                <c:pt idx="624">
                  <c:v>39352</c:v>
                </c:pt>
                <c:pt idx="625">
                  <c:v>39353</c:v>
                </c:pt>
                <c:pt idx="626">
                  <c:v>39356</c:v>
                </c:pt>
                <c:pt idx="627">
                  <c:v>39357</c:v>
                </c:pt>
                <c:pt idx="628">
                  <c:v>39358</c:v>
                </c:pt>
                <c:pt idx="629">
                  <c:v>39359</c:v>
                </c:pt>
                <c:pt idx="630">
                  <c:v>39360</c:v>
                </c:pt>
                <c:pt idx="631">
                  <c:v>39363</c:v>
                </c:pt>
                <c:pt idx="632">
                  <c:v>39364</c:v>
                </c:pt>
                <c:pt idx="633">
                  <c:v>39365</c:v>
                </c:pt>
                <c:pt idx="634">
                  <c:v>39366</c:v>
                </c:pt>
                <c:pt idx="635">
                  <c:v>39367</c:v>
                </c:pt>
                <c:pt idx="636">
                  <c:v>39370</c:v>
                </c:pt>
                <c:pt idx="637">
                  <c:v>39371</c:v>
                </c:pt>
                <c:pt idx="638">
                  <c:v>39372</c:v>
                </c:pt>
                <c:pt idx="639">
                  <c:v>39373</c:v>
                </c:pt>
                <c:pt idx="640">
                  <c:v>39374</c:v>
                </c:pt>
                <c:pt idx="641">
                  <c:v>39377</c:v>
                </c:pt>
                <c:pt idx="642">
                  <c:v>39378</c:v>
                </c:pt>
                <c:pt idx="643">
                  <c:v>39379</c:v>
                </c:pt>
                <c:pt idx="644">
                  <c:v>39380</c:v>
                </c:pt>
                <c:pt idx="645">
                  <c:v>39381</c:v>
                </c:pt>
                <c:pt idx="646">
                  <c:v>39384</c:v>
                </c:pt>
                <c:pt idx="647">
                  <c:v>39385</c:v>
                </c:pt>
                <c:pt idx="648">
                  <c:v>39386</c:v>
                </c:pt>
                <c:pt idx="649">
                  <c:v>39387</c:v>
                </c:pt>
                <c:pt idx="650">
                  <c:v>39388</c:v>
                </c:pt>
                <c:pt idx="651">
                  <c:v>39391</c:v>
                </c:pt>
                <c:pt idx="652">
                  <c:v>39392</c:v>
                </c:pt>
                <c:pt idx="653">
                  <c:v>39393</c:v>
                </c:pt>
                <c:pt idx="654">
                  <c:v>39394</c:v>
                </c:pt>
                <c:pt idx="655">
                  <c:v>39395</c:v>
                </c:pt>
                <c:pt idx="656">
                  <c:v>39398</c:v>
                </c:pt>
                <c:pt idx="657">
                  <c:v>39399</c:v>
                </c:pt>
                <c:pt idx="658">
                  <c:v>39400</c:v>
                </c:pt>
                <c:pt idx="659">
                  <c:v>39401</c:v>
                </c:pt>
                <c:pt idx="660">
                  <c:v>39402</c:v>
                </c:pt>
                <c:pt idx="661">
                  <c:v>39405</c:v>
                </c:pt>
                <c:pt idx="662">
                  <c:v>39406</c:v>
                </c:pt>
                <c:pt idx="663">
                  <c:v>39407</c:v>
                </c:pt>
                <c:pt idx="664">
                  <c:v>39408</c:v>
                </c:pt>
                <c:pt idx="665">
                  <c:v>39409</c:v>
                </c:pt>
                <c:pt idx="666">
                  <c:v>39412</c:v>
                </c:pt>
                <c:pt idx="667">
                  <c:v>39413</c:v>
                </c:pt>
                <c:pt idx="668">
                  <c:v>39414</c:v>
                </c:pt>
                <c:pt idx="669">
                  <c:v>39415</c:v>
                </c:pt>
                <c:pt idx="670">
                  <c:v>39416</c:v>
                </c:pt>
                <c:pt idx="671">
                  <c:v>39419</c:v>
                </c:pt>
                <c:pt idx="672">
                  <c:v>39420</c:v>
                </c:pt>
                <c:pt idx="673">
                  <c:v>39421</c:v>
                </c:pt>
                <c:pt idx="674">
                  <c:v>39422</c:v>
                </c:pt>
                <c:pt idx="675">
                  <c:v>39423</c:v>
                </c:pt>
                <c:pt idx="676">
                  <c:v>39426</c:v>
                </c:pt>
                <c:pt idx="677">
                  <c:v>39427</c:v>
                </c:pt>
                <c:pt idx="678">
                  <c:v>39428</c:v>
                </c:pt>
                <c:pt idx="679">
                  <c:v>39429</c:v>
                </c:pt>
                <c:pt idx="680">
                  <c:v>39430</c:v>
                </c:pt>
                <c:pt idx="681">
                  <c:v>39433</c:v>
                </c:pt>
                <c:pt idx="682">
                  <c:v>39434</c:v>
                </c:pt>
                <c:pt idx="683">
                  <c:v>39449</c:v>
                </c:pt>
                <c:pt idx="684">
                  <c:v>39450</c:v>
                </c:pt>
                <c:pt idx="685">
                  <c:v>39451</c:v>
                </c:pt>
                <c:pt idx="686">
                  <c:v>39454</c:v>
                </c:pt>
                <c:pt idx="687">
                  <c:v>39455</c:v>
                </c:pt>
                <c:pt idx="688">
                  <c:v>39456</c:v>
                </c:pt>
                <c:pt idx="689">
                  <c:v>39457</c:v>
                </c:pt>
                <c:pt idx="690">
                  <c:v>39458</c:v>
                </c:pt>
                <c:pt idx="691">
                  <c:v>39461</c:v>
                </c:pt>
                <c:pt idx="692">
                  <c:v>39462</c:v>
                </c:pt>
                <c:pt idx="693">
                  <c:v>39463</c:v>
                </c:pt>
                <c:pt idx="694">
                  <c:v>39464</c:v>
                </c:pt>
                <c:pt idx="695">
                  <c:v>39465</c:v>
                </c:pt>
                <c:pt idx="696">
                  <c:v>39468</c:v>
                </c:pt>
                <c:pt idx="697">
                  <c:v>39469</c:v>
                </c:pt>
                <c:pt idx="698">
                  <c:v>39470</c:v>
                </c:pt>
                <c:pt idx="699">
                  <c:v>39471</c:v>
                </c:pt>
                <c:pt idx="700">
                  <c:v>39472</c:v>
                </c:pt>
                <c:pt idx="701">
                  <c:v>39475</c:v>
                </c:pt>
                <c:pt idx="702">
                  <c:v>39476</c:v>
                </c:pt>
                <c:pt idx="703">
                  <c:v>39477</c:v>
                </c:pt>
                <c:pt idx="704">
                  <c:v>39478</c:v>
                </c:pt>
                <c:pt idx="705">
                  <c:v>39479</c:v>
                </c:pt>
                <c:pt idx="706">
                  <c:v>39482</c:v>
                </c:pt>
                <c:pt idx="707">
                  <c:v>39483</c:v>
                </c:pt>
                <c:pt idx="708">
                  <c:v>39484</c:v>
                </c:pt>
                <c:pt idx="709">
                  <c:v>39485</c:v>
                </c:pt>
                <c:pt idx="710">
                  <c:v>39486</c:v>
                </c:pt>
                <c:pt idx="711">
                  <c:v>39489</c:v>
                </c:pt>
                <c:pt idx="712">
                  <c:v>39490</c:v>
                </c:pt>
                <c:pt idx="713">
                  <c:v>39491</c:v>
                </c:pt>
                <c:pt idx="714">
                  <c:v>39492</c:v>
                </c:pt>
                <c:pt idx="715">
                  <c:v>39493</c:v>
                </c:pt>
                <c:pt idx="716">
                  <c:v>39496</c:v>
                </c:pt>
                <c:pt idx="717">
                  <c:v>39497</c:v>
                </c:pt>
                <c:pt idx="718">
                  <c:v>39498</c:v>
                </c:pt>
                <c:pt idx="719">
                  <c:v>39499</c:v>
                </c:pt>
                <c:pt idx="720">
                  <c:v>39500</c:v>
                </c:pt>
                <c:pt idx="721">
                  <c:v>39503</c:v>
                </c:pt>
                <c:pt idx="722">
                  <c:v>39504</c:v>
                </c:pt>
                <c:pt idx="723">
                  <c:v>39505</c:v>
                </c:pt>
                <c:pt idx="724">
                  <c:v>39506</c:v>
                </c:pt>
                <c:pt idx="725">
                  <c:v>39507</c:v>
                </c:pt>
                <c:pt idx="726">
                  <c:v>39510</c:v>
                </c:pt>
                <c:pt idx="727">
                  <c:v>39511</c:v>
                </c:pt>
                <c:pt idx="728">
                  <c:v>39512</c:v>
                </c:pt>
                <c:pt idx="729">
                  <c:v>39513</c:v>
                </c:pt>
                <c:pt idx="730">
                  <c:v>39514</c:v>
                </c:pt>
                <c:pt idx="731">
                  <c:v>39517</c:v>
                </c:pt>
                <c:pt idx="732">
                  <c:v>39518</c:v>
                </c:pt>
                <c:pt idx="733">
                  <c:v>39519</c:v>
                </c:pt>
                <c:pt idx="734">
                  <c:v>39520</c:v>
                </c:pt>
                <c:pt idx="735">
                  <c:v>39521</c:v>
                </c:pt>
                <c:pt idx="736">
                  <c:v>39524</c:v>
                </c:pt>
                <c:pt idx="737">
                  <c:v>39525</c:v>
                </c:pt>
                <c:pt idx="738">
                  <c:v>39526</c:v>
                </c:pt>
                <c:pt idx="739">
                  <c:v>39527</c:v>
                </c:pt>
                <c:pt idx="740">
                  <c:v>39532</c:v>
                </c:pt>
                <c:pt idx="741">
                  <c:v>39533</c:v>
                </c:pt>
                <c:pt idx="742">
                  <c:v>39534</c:v>
                </c:pt>
                <c:pt idx="743">
                  <c:v>39535</c:v>
                </c:pt>
                <c:pt idx="744">
                  <c:v>39538</c:v>
                </c:pt>
                <c:pt idx="745">
                  <c:v>39539</c:v>
                </c:pt>
                <c:pt idx="746">
                  <c:v>39540</c:v>
                </c:pt>
                <c:pt idx="747">
                  <c:v>39541</c:v>
                </c:pt>
                <c:pt idx="748">
                  <c:v>39542</c:v>
                </c:pt>
                <c:pt idx="749">
                  <c:v>39545</c:v>
                </c:pt>
                <c:pt idx="750">
                  <c:v>39546</c:v>
                </c:pt>
                <c:pt idx="751">
                  <c:v>39547</c:v>
                </c:pt>
                <c:pt idx="752">
                  <c:v>39548</c:v>
                </c:pt>
                <c:pt idx="753">
                  <c:v>39549</c:v>
                </c:pt>
                <c:pt idx="754">
                  <c:v>39552</c:v>
                </c:pt>
                <c:pt idx="755">
                  <c:v>39553</c:v>
                </c:pt>
                <c:pt idx="756">
                  <c:v>39554</c:v>
                </c:pt>
                <c:pt idx="757">
                  <c:v>39555</c:v>
                </c:pt>
                <c:pt idx="758">
                  <c:v>39556</c:v>
                </c:pt>
                <c:pt idx="759">
                  <c:v>39559</c:v>
                </c:pt>
                <c:pt idx="760">
                  <c:v>39560</c:v>
                </c:pt>
                <c:pt idx="761">
                  <c:v>39561</c:v>
                </c:pt>
                <c:pt idx="762">
                  <c:v>39562</c:v>
                </c:pt>
                <c:pt idx="763">
                  <c:v>39563</c:v>
                </c:pt>
                <c:pt idx="764">
                  <c:v>39566</c:v>
                </c:pt>
                <c:pt idx="765">
                  <c:v>39567</c:v>
                </c:pt>
                <c:pt idx="766">
                  <c:v>39568</c:v>
                </c:pt>
                <c:pt idx="767">
                  <c:v>39569</c:v>
                </c:pt>
                <c:pt idx="768">
                  <c:v>39570</c:v>
                </c:pt>
                <c:pt idx="769">
                  <c:v>39574</c:v>
                </c:pt>
                <c:pt idx="770">
                  <c:v>39575</c:v>
                </c:pt>
                <c:pt idx="771">
                  <c:v>39576</c:v>
                </c:pt>
                <c:pt idx="772">
                  <c:v>39577</c:v>
                </c:pt>
                <c:pt idx="773">
                  <c:v>39580</c:v>
                </c:pt>
                <c:pt idx="774">
                  <c:v>39581</c:v>
                </c:pt>
                <c:pt idx="775">
                  <c:v>39582</c:v>
                </c:pt>
                <c:pt idx="776">
                  <c:v>39583</c:v>
                </c:pt>
                <c:pt idx="777">
                  <c:v>39584</c:v>
                </c:pt>
                <c:pt idx="778">
                  <c:v>39587</c:v>
                </c:pt>
                <c:pt idx="779">
                  <c:v>39588</c:v>
                </c:pt>
                <c:pt idx="780">
                  <c:v>39589</c:v>
                </c:pt>
                <c:pt idx="781">
                  <c:v>39590</c:v>
                </c:pt>
                <c:pt idx="782">
                  <c:v>39591</c:v>
                </c:pt>
                <c:pt idx="783">
                  <c:v>39594</c:v>
                </c:pt>
                <c:pt idx="784">
                  <c:v>39595</c:v>
                </c:pt>
                <c:pt idx="785">
                  <c:v>39596</c:v>
                </c:pt>
                <c:pt idx="786">
                  <c:v>39597</c:v>
                </c:pt>
                <c:pt idx="787">
                  <c:v>39598</c:v>
                </c:pt>
                <c:pt idx="788">
                  <c:v>39601</c:v>
                </c:pt>
                <c:pt idx="789">
                  <c:v>39602</c:v>
                </c:pt>
                <c:pt idx="790">
                  <c:v>39603</c:v>
                </c:pt>
                <c:pt idx="791">
                  <c:v>39604</c:v>
                </c:pt>
                <c:pt idx="792">
                  <c:v>39605</c:v>
                </c:pt>
                <c:pt idx="793">
                  <c:v>39608</c:v>
                </c:pt>
                <c:pt idx="794">
                  <c:v>39609</c:v>
                </c:pt>
                <c:pt idx="795">
                  <c:v>39610</c:v>
                </c:pt>
                <c:pt idx="796">
                  <c:v>39611</c:v>
                </c:pt>
                <c:pt idx="797">
                  <c:v>39612</c:v>
                </c:pt>
                <c:pt idx="798">
                  <c:v>39615</c:v>
                </c:pt>
                <c:pt idx="799">
                  <c:v>39616</c:v>
                </c:pt>
                <c:pt idx="800">
                  <c:v>39617</c:v>
                </c:pt>
                <c:pt idx="801">
                  <c:v>39618</c:v>
                </c:pt>
                <c:pt idx="802">
                  <c:v>39619</c:v>
                </c:pt>
                <c:pt idx="803">
                  <c:v>39622</c:v>
                </c:pt>
                <c:pt idx="804">
                  <c:v>39623</c:v>
                </c:pt>
                <c:pt idx="805">
                  <c:v>39624</c:v>
                </c:pt>
                <c:pt idx="806">
                  <c:v>39625</c:v>
                </c:pt>
                <c:pt idx="807">
                  <c:v>39626</c:v>
                </c:pt>
                <c:pt idx="808">
                  <c:v>39629</c:v>
                </c:pt>
                <c:pt idx="809">
                  <c:v>39630</c:v>
                </c:pt>
                <c:pt idx="810">
                  <c:v>39631</c:v>
                </c:pt>
                <c:pt idx="811">
                  <c:v>39632</c:v>
                </c:pt>
                <c:pt idx="812">
                  <c:v>39633</c:v>
                </c:pt>
                <c:pt idx="813">
                  <c:v>39636</c:v>
                </c:pt>
                <c:pt idx="814">
                  <c:v>39637</c:v>
                </c:pt>
                <c:pt idx="815">
                  <c:v>39638</c:v>
                </c:pt>
                <c:pt idx="816">
                  <c:v>39639</c:v>
                </c:pt>
                <c:pt idx="817">
                  <c:v>39640</c:v>
                </c:pt>
                <c:pt idx="818">
                  <c:v>39643</c:v>
                </c:pt>
                <c:pt idx="819">
                  <c:v>39644</c:v>
                </c:pt>
                <c:pt idx="820">
                  <c:v>39645</c:v>
                </c:pt>
                <c:pt idx="821">
                  <c:v>39646</c:v>
                </c:pt>
                <c:pt idx="822">
                  <c:v>39647</c:v>
                </c:pt>
                <c:pt idx="823">
                  <c:v>39650</c:v>
                </c:pt>
                <c:pt idx="824">
                  <c:v>39651</c:v>
                </c:pt>
                <c:pt idx="825">
                  <c:v>39652</c:v>
                </c:pt>
                <c:pt idx="826">
                  <c:v>39653</c:v>
                </c:pt>
                <c:pt idx="827">
                  <c:v>39654</c:v>
                </c:pt>
                <c:pt idx="828">
                  <c:v>39657</c:v>
                </c:pt>
                <c:pt idx="829">
                  <c:v>39658</c:v>
                </c:pt>
                <c:pt idx="830">
                  <c:v>39659</c:v>
                </c:pt>
                <c:pt idx="831">
                  <c:v>39660</c:v>
                </c:pt>
                <c:pt idx="832">
                  <c:v>39661</c:v>
                </c:pt>
                <c:pt idx="833">
                  <c:v>39664</c:v>
                </c:pt>
                <c:pt idx="834">
                  <c:v>39665</c:v>
                </c:pt>
                <c:pt idx="835">
                  <c:v>39666</c:v>
                </c:pt>
                <c:pt idx="836">
                  <c:v>39667</c:v>
                </c:pt>
                <c:pt idx="837">
                  <c:v>39668</c:v>
                </c:pt>
                <c:pt idx="838">
                  <c:v>39671</c:v>
                </c:pt>
                <c:pt idx="839">
                  <c:v>39672</c:v>
                </c:pt>
                <c:pt idx="840">
                  <c:v>39673</c:v>
                </c:pt>
                <c:pt idx="841">
                  <c:v>39674</c:v>
                </c:pt>
                <c:pt idx="842">
                  <c:v>39675</c:v>
                </c:pt>
                <c:pt idx="843">
                  <c:v>39678</c:v>
                </c:pt>
                <c:pt idx="844">
                  <c:v>39679</c:v>
                </c:pt>
                <c:pt idx="845">
                  <c:v>39680</c:v>
                </c:pt>
                <c:pt idx="846">
                  <c:v>39681</c:v>
                </c:pt>
                <c:pt idx="847">
                  <c:v>39682</c:v>
                </c:pt>
                <c:pt idx="848">
                  <c:v>39685</c:v>
                </c:pt>
                <c:pt idx="849">
                  <c:v>39686</c:v>
                </c:pt>
                <c:pt idx="850">
                  <c:v>39687</c:v>
                </c:pt>
                <c:pt idx="851">
                  <c:v>39688</c:v>
                </c:pt>
                <c:pt idx="852">
                  <c:v>39689</c:v>
                </c:pt>
                <c:pt idx="853">
                  <c:v>39692</c:v>
                </c:pt>
                <c:pt idx="854">
                  <c:v>39693</c:v>
                </c:pt>
                <c:pt idx="855">
                  <c:v>39694</c:v>
                </c:pt>
                <c:pt idx="856">
                  <c:v>39695</c:v>
                </c:pt>
                <c:pt idx="857">
                  <c:v>39696</c:v>
                </c:pt>
                <c:pt idx="858">
                  <c:v>39699</c:v>
                </c:pt>
                <c:pt idx="859">
                  <c:v>39700</c:v>
                </c:pt>
                <c:pt idx="860">
                  <c:v>39701</c:v>
                </c:pt>
                <c:pt idx="861">
                  <c:v>39702</c:v>
                </c:pt>
                <c:pt idx="862">
                  <c:v>39703</c:v>
                </c:pt>
                <c:pt idx="863">
                  <c:v>39706</c:v>
                </c:pt>
                <c:pt idx="864">
                  <c:v>39707</c:v>
                </c:pt>
                <c:pt idx="865">
                  <c:v>39708</c:v>
                </c:pt>
                <c:pt idx="866">
                  <c:v>39709</c:v>
                </c:pt>
                <c:pt idx="867">
                  <c:v>39710</c:v>
                </c:pt>
                <c:pt idx="868">
                  <c:v>39713</c:v>
                </c:pt>
                <c:pt idx="869">
                  <c:v>39714</c:v>
                </c:pt>
                <c:pt idx="870">
                  <c:v>39715</c:v>
                </c:pt>
                <c:pt idx="871">
                  <c:v>39716</c:v>
                </c:pt>
                <c:pt idx="872">
                  <c:v>39717</c:v>
                </c:pt>
                <c:pt idx="873">
                  <c:v>39720</c:v>
                </c:pt>
                <c:pt idx="874">
                  <c:v>39721</c:v>
                </c:pt>
                <c:pt idx="875">
                  <c:v>39722</c:v>
                </c:pt>
                <c:pt idx="876">
                  <c:v>39723</c:v>
                </c:pt>
                <c:pt idx="877">
                  <c:v>39724</c:v>
                </c:pt>
                <c:pt idx="878">
                  <c:v>39727</c:v>
                </c:pt>
                <c:pt idx="879">
                  <c:v>39728</c:v>
                </c:pt>
                <c:pt idx="880">
                  <c:v>39729</c:v>
                </c:pt>
                <c:pt idx="881">
                  <c:v>39730</c:v>
                </c:pt>
                <c:pt idx="882">
                  <c:v>39731</c:v>
                </c:pt>
                <c:pt idx="883">
                  <c:v>39734</c:v>
                </c:pt>
                <c:pt idx="884">
                  <c:v>39735</c:v>
                </c:pt>
                <c:pt idx="885">
                  <c:v>39736</c:v>
                </c:pt>
                <c:pt idx="886">
                  <c:v>39737</c:v>
                </c:pt>
                <c:pt idx="887">
                  <c:v>39738</c:v>
                </c:pt>
                <c:pt idx="888">
                  <c:v>39741</c:v>
                </c:pt>
                <c:pt idx="889">
                  <c:v>39742</c:v>
                </c:pt>
                <c:pt idx="890">
                  <c:v>39743</c:v>
                </c:pt>
                <c:pt idx="891">
                  <c:v>39744</c:v>
                </c:pt>
                <c:pt idx="892">
                  <c:v>39745</c:v>
                </c:pt>
                <c:pt idx="893">
                  <c:v>39748</c:v>
                </c:pt>
                <c:pt idx="894">
                  <c:v>39749</c:v>
                </c:pt>
                <c:pt idx="895">
                  <c:v>39750</c:v>
                </c:pt>
                <c:pt idx="896">
                  <c:v>39751</c:v>
                </c:pt>
                <c:pt idx="897">
                  <c:v>39752</c:v>
                </c:pt>
                <c:pt idx="898">
                  <c:v>39755</c:v>
                </c:pt>
                <c:pt idx="899">
                  <c:v>39756</c:v>
                </c:pt>
                <c:pt idx="900">
                  <c:v>39757</c:v>
                </c:pt>
                <c:pt idx="901">
                  <c:v>39758</c:v>
                </c:pt>
                <c:pt idx="902">
                  <c:v>39759</c:v>
                </c:pt>
                <c:pt idx="903">
                  <c:v>39762</c:v>
                </c:pt>
                <c:pt idx="904">
                  <c:v>39763</c:v>
                </c:pt>
                <c:pt idx="905">
                  <c:v>39764</c:v>
                </c:pt>
                <c:pt idx="906">
                  <c:v>39765</c:v>
                </c:pt>
                <c:pt idx="907">
                  <c:v>39766</c:v>
                </c:pt>
                <c:pt idx="908">
                  <c:v>39769</c:v>
                </c:pt>
                <c:pt idx="909">
                  <c:v>39770</c:v>
                </c:pt>
                <c:pt idx="910">
                  <c:v>39771</c:v>
                </c:pt>
                <c:pt idx="911">
                  <c:v>39772</c:v>
                </c:pt>
                <c:pt idx="912">
                  <c:v>39773</c:v>
                </c:pt>
                <c:pt idx="913">
                  <c:v>39776</c:v>
                </c:pt>
                <c:pt idx="914">
                  <c:v>39777</c:v>
                </c:pt>
                <c:pt idx="915">
                  <c:v>39778</c:v>
                </c:pt>
                <c:pt idx="916">
                  <c:v>39779</c:v>
                </c:pt>
                <c:pt idx="917">
                  <c:v>39780</c:v>
                </c:pt>
                <c:pt idx="918">
                  <c:v>39783</c:v>
                </c:pt>
                <c:pt idx="919">
                  <c:v>39784</c:v>
                </c:pt>
                <c:pt idx="920">
                  <c:v>39785</c:v>
                </c:pt>
                <c:pt idx="921">
                  <c:v>39786</c:v>
                </c:pt>
                <c:pt idx="922">
                  <c:v>39787</c:v>
                </c:pt>
                <c:pt idx="923">
                  <c:v>39790</c:v>
                </c:pt>
                <c:pt idx="924">
                  <c:v>39791</c:v>
                </c:pt>
                <c:pt idx="925">
                  <c:v>39792</c:v>
                </c:pt>
                <c:pt idx="926">
                  <c:v>39793</c:v>
                </c:pt>
                <c:pt idx="927">
                  <c:v>39794</c:v>
                </c:pt>
                <c:pt idx="928">
                  <c:v>39797</c:v>
                </c:pt>
                <c:pt idx="929">
                  <c:v>39799</c:v>
                </c:pt>
                <c:pt idx="930">
                  <c:v>39800</c:v>
                </c:pt>
                <c:pt idx="931">
                  <c:v>39801</c:v>
                </c:pt>
                <c:pt idx="932">
                  <c:v>39804</c:v>
                </c:pt>
                <c:pt idx="933">
                  <c:v>39805</c:v>
                </c:pt>
                <c:pt idx="934">
                  <c:v>39806</c:v>
                </c:pt>
                <c:pt idx="935">
                  <c:v>39808</c:v>
                </c:pt>
                <c:pt idx="936">
                  <c:v>39811</c:v>
                </c:pt>
                <c:pt idx="937">
                  <c:v>39812</c:v>
                </c:pt>
                <c:pt idx="938">
                  <c:v>39813</c:v>
                </c:pt>
                <c:pt idx="939">
                  <c:v>39815</c:v>
                </c:pt>
                <c:pt idx="940">
                  <c:v>39818</c:v>
                </c:pt>
                <c:pt idx="941">
                  <c:v>39819</c:v>
                </c:pt>
                <c:pt idx="942">
                  <c:v>39820</c:v>
                </c:pt>
                <c:pt idx="943">
                  <c:v>39821</c:v>
                </c:pt>
                <c:pt idx="944">
                  <c:v>39822</c:v>
                </c:pt>
                <c:pt idx="945">
                  <c:v>39825</c:v>
                </c:pt>
                <c:pt idx="946">
                  <c:v>39826</c:v>
                </c:pt>
                <c:pt idx="947">
                  <c:v>39827</c:v>
                </c:pt>
                <c:pt idx="948">
                  <c:v>39828</c:v>
                </c:pt>
                <c:pt idx="949">
                  <c:v>39829</c:v>
                </c:pt>
                <c:pt idx="950">
                  <c:v>39832</c:v>
                </c:pt>
                <c:pt idx="951">
                  <c:v>39833</c:v>
                </c:pt>
                <c:pt idx="952">
                  <c:v>39834</c:v>
                </c:pt>
                <c:pt idx="953">
                  <c:v>39835</c:v>
                </c:pt>
                <c:pt idx="954">
                  <c:v>39836</c:v>
                </c:pt>
                <c:pt idx="955">
                  <c:v>39839</c:v>
                </c:pt>
                <c:pt idx="956">
                  <c:v>39840</c:v>
                </c:pt>
                <c:pt idx="957">
                  <c:v>39841</c:v>
                </c:pt>
                <c:pt idx="958">
                  <c:v>39842</c:v>
                </c:pt>
                <c:pt idx="959">
                  <c:v>39843</c:v>
                </c:pt>
                <c:pt idx="960">
                  <c:v>39846</c:v>
                </c:pt>
                <c:pt idx="961">
                  <c:v>39847</c:v>
                </c:pt>
                <c:pt idx="962">
                  <c:v>39848</c:v>
                </c:pt>
                <c:pt idx="963">
                  <c:v>39849</c:v>
                </c:pt>
                <c:pt idx="964">
                  <c:v>39850</c:v>
                </c:pt>
                <c:pt idx="965">
                  <c:v>39853</c:v>
                </c:pt>
                <c:pt idx="966">
                  <c:v>39854</c:v>
                </c:pt>
                <c:pt idx="967">
                  <c:v>39855</c:v>
                </c:pt>
                <c:pt idx="968">
                  <c:v>39856</c:v>
                </c:pt>
                <c:pt idx="969">
                  <c:v>39857</c:v>
                </c:pt>
                <c:pt idx="970">
                  <c:v>39860</c:v>
                </c:pt>
                <c:pt idx="971">
                  <c:v>39861</c:v>
                </c:pt>
                <c:pt idx="972">
                  <c:v>39862</c:v>
                </c:pt>
                <c:pt idx="973">
                  <c:v>39863</c:v>
                </c:pt>
                <c:pt idx="974">
                  <c:v>39864</c:v>
                </c:pt>
                <c:pt idx="975">
                  <c:v>39867</c:v>
                </c:pt>
                <c:pt idx="976">
                  <c:v>39868</c:v>
                </c:pt>
                <c:pt idx="977">
                  <c:v>39869</c:v>
                </c:pt>
                <c:pt idx="978">
                  <c:v>39870</c:v>
                </c:pt>
                <c:pt idx="979">
                  <c:v>39871</c:v>
                </c:pt>
                <c:pt idx="980">
                  <c:v>39874</c:v>
                </c:pt>
                <c:pt idx="981">
                  <c:v>39875</c:v>
                </c:pt>
                <c:pt idx="982">
                  <c:v>39876</c:v>
                </c:pt>
                <c:pt idx="983">
                  <c:v>39877</c:v>
                </c:pt>
                <c:pt idx="984">
                  <c:v>39878</c:v>
                </c:pt>
                <c:pt idx="985">
                  <c:v>39881</c:v>
                </c:pt>
                <c:pt idx="986">
                  <c:v>39882</c:v>
                </c:pt>
                <c:pt idx="987">
                  <c:v>39883</c:v>
                </c:pt>
                <c:pt idx="988">
                  <c:v>39884</c:v>
                </c:pt>
                <c:pt idx="989">
                  <c:v>39885</c:v>
                </c:pt>
                <c:pt idx="990">
                  <c:v>39888</c:v>
                </c:pt>
                <c:pt idx="991">
                  <c:v>39889</c:v>
                </c:pt>
                <c:pt idx="992">
                  <c:v>39890</c:v>
                </c:pt>
                <c:pt idx="993">
                  <c:v>39891</c:v>
                </c:pt>
                <c:pt idx="994">
                  <c:v>39892</c:v>
                </c:pt>
                <c:pt idx="995">
                  <c:v>39895</c:v>
                </c:pt>
                <c:pt idx="996">
                  <c:v>39896</c:v>
                </c:pt>
                <c:pt idx="997">
                  <c:v>39897</c:v>
                </c:pt>
                <c:pt idx="998">
                  <c:v>39898</c:v>
                </c:pt>
                <c:pt idx="999">
                  <c:v>39899</c:v>
                </c:pt>
                <c:pt idx="1000">
                  <c:v>39902</c:v>
                </c:pt>
                <c:pt idx="1001">
                  <c:v>39903</c:v>
                </c:pt>
                <c:pt idx="1002">
                  <c:v>39904</c:v>
                </c:pt>
                <c:pt idx="1003">
                  <c:v>39905</c:v>
                </c:pt>
                <c:pt idx="1004">
                  <c:v>39906</c:v>
                </c:pt>
                <c:pt idx="1005">
                  <c:v>39909</c:v>
                </c:pt>
                <c:pt idx="1006">
                  <c:v>39910</c:v>
                </c:pt>
                <c:pt idx="1007">
                  <c:v>39911</c:v>
                </c:pt>
                <c:pt idx="1008">
                  <c:v>39912</c:v>
                </c:pt>
                <c:pt idx="1009">
                  <c:v>39916</c:v>
                </c:pt>
                <c:pt idx="1010">
                  <c:v>39917</c:v>
                </c:pt>
                <c:pt idx="1011">
                  <c:v>39918</c:v>
                </c:pt>
                <c:pt idx="1012">
                  <c:v>39919</c:v>
                </c:pt>
                <c:pt idx="1013">
                  <c:v>39920</c:v>
                </c:pt>
                <c:pt idx="1014">
                  <c:v>39923</c:v>
                </c:pt>
                <c:pt idx="1015">
                  <c:v>39924</c:v>
                </c:pt>
                <c:pt idx="1016">
                  <c:v>39925</c:v>
                </c:pt>
                <c:pt idx="1017">
                  <c:v>39926</c:v>
                </c:pt>
                <c:pt idx="1018">
                  <c:v>39927</c:v>
                </c:pt>
                <c:pt idx="1019">
                  <c:v>39930</c:v>
                </c:pt>
                <c:pt idx="1020">
                  <c:v>39931</c:v>
                </c:pt>
                <c:pt idx="1021">
                  <c:v>39932</c:v>
                </c:pt>
                <c:pt idx="1022">
                  <c:v>39933</c:v>
                </c:pt>
                <c:pt idx="1023">
                  <c:v>39934</c:v>
                </c:pt>
                <c:pt idx="1024">
                  <c:v>39937</c:v>
                </c:pt>
                <c:pt idx="1025">
                  <c:v>39938</c:v>
                </c:pt>
                <c:pt idx="1026">
                  <c:v>39939</c:v>
                </c:pt>
                <c:pt idx="1027">
                  <c:v>39940</c:v>
                </c:pt>
                <c:pt idx="1028">
                  <c:v>39941</c:v>
                </c:pt>
                <c:pt idx="1029">
                  <c:v>39944</c:v>
                </c:pt>
                <c:pt idx="1030">
                  <c:v>39945</c:v>
                </c:pt>
                <c:pt idx="1031">
                  <c:v>39946</c:v>
                </c:pt>
                <c:pt idx="1032">
                  <c:v>39947</c:v>
                </c:pt>
                <c:pt idx="1033">
                  <c:v>39948</c:v>
                </c:pt>
                <c:pt idx="1034">
                  <c:v>39951</c:v>
                </c:pt>
                <c:pt idx="1035">
                  <c:v>39952</c:v>
                </c:pt>
                <c:pt idx="1036">
                  <c:v>39953</c:v>
                </c:pt>
                <c:pt idx="1037">
                  <c:v>39954</c:v>
                </c:pt>
                <c:pt idx="1038">
                  <c:v>39955</c:v>
                </c:pt>
                <c:pt idx="1039">
                  <c:v>39958</c:v>
                </c:pt>
                <c:pt idx="1040">
                  <c:v>39959</c:v>
                </c:pt>
                <c:pt idx="1041">
                  <c:v>39960</c:v>
                </c:pt>
                <c:pt idx="1042">
                  <c:v>39961</c:v>
                </c:pt>
                <c:pt idx="1043">
                  <c:v>39962</c:v>
                </c:pt>
                <c:pt idx="1044">
                  <c:v>39965</c:v>
                </c:pt>
                <c:pt idx="1045">
                  <c:v>39966</c:v>
                </c:pt>
                <c:pt idx="1046">
                  <c:v>39967</c:v>
                </c:pt>
                <c:pt idx="1047">
                  <c:v>39968</c:v>
                </c:pt>
                <c:pt idx="1048">
                  <c:v>39969</c:v>
                </c:pt>
                <c:pt idx="1049">
                  <c:v>39972</c:v>
                </c:pt>
                <c:pt idx="1050">
                  <c:v>39973</c:v>
                </c:pt>
                <c:pt idx="1051">
                  <c:v>39974</c:v>
                </c:pt>
                <c:pt idx="1052">
                  <c:v>39975</c:v>
                </c:pt>
                <c:pt idx="1053">
                  <c:v>39976</c:v>
                </c:pt>
                <c:pt idx="1054">
                  <c:v>39979</c:v>
                </c:pt>
                <c:pt idx="1055">
                  <c:v>39980</c:v>
                </c:pt>
                <c:pt idx="1056">
                  <c:v>39981</c:v>
                </c:pt>
                <c:pt idx="1057">
                  <c:v>39982</c:v>
                </c:pt>
                <c:pt idx="1058">
                  <c:v>39983</c:v>
                </c:pt>
                <c:pt idx="1059">
                  <c:v>39986</c:v>
                </c:pt>
                <c:pt idx="1060">
                  <c:v>39987</c:v>
                </c:pt>
                <c:pt idx="1061">
                  <c:v>39988</c:v>
                </c:pt>
                <c:pt idx="1062">
                  <c:v>39989</c:v>
                </c:pt>
                <c:pt idx="1063">
                  <c:v>39990</c:v>
                </c:pt>
                <c:pt idx="1064">
                  <c:v>39993</c:v>
                </c:pt>
                <c:pt idx="1065">
                  <c:v>39994</c:v>
                </c:pt>
                <c:pt idx="1066">
                  <c:v>39995</c:v>
                </c:pt>
                <c:pt idx="1067">
                  <c:v>39996</c:v>
                </c:pt>
                <c:pt idx="1068">
                  <c:v>39997</c:v>
                </c:pt>
                <c:pt idx="1069">
                  <c:v>40000</c:v>
                </c:pt>
                <c:pt idx="1070">
                  <c:v>40001</c:v>
                </c:pt>
                <c:pt idx="1071">
                  <c:v>40002</c:v>
                </c:pt>
                <c:pt idx="1072">
                  <c:v>40003</c:v>
                </c:pt>
                <c:pt idx="1073">
                  <c:v>40004</c:v>
                </c:pt>
                <c:pt idx="1074">
                  <c:v>40007</c:v>
                </c:pt>
                <c:pt idx="1075">
                  <c:v>40008</c:v>
                </c:pt>
                <c:pt idx="1076">
                  <c:v>40009</c:v>
                </c:pt>
                <c:pt idx="1077">
                  <c:v>40010</c:v>
                </c:pt>
                <c:pt idx="1078">
                  <c:v>40011</c:v>
                </c:pt>
                <c:pt idx="1079">
                  <c:v>40014</c:v>
                </c:pt>
                <c:pt idx="1080">
                  <c:v>40015</c:v>
                </c:pt>
                <c:pt idx="1081">
                  <c:v>40016</c:v>
                </c:pt>
                <c:pt idx="1082">
                  <c:v>40017</c:v>
                </c:pt>
                <c:pt idx="1083">
                  <c:v>40018</c:v>
                </c:pt>
                <c:pt idx="1084">
                  <c:v>40021</c:v>
                </c:pt>
                <c:pt idx="1085">
                  <c:v>40022</c:v>
                </c:pt>
                <c:pt idx="1086">
                  <c:v>40023</c:v>
                </c:pt>
                <c:pt idx="1087">
                  <c:v>40024</c:v>
                </c:pt>
                <c:pt idx="1088">
                  <c:v>40025</c:v>
                </c:pt>
                <c:pt idx="1089">
                  <c:v>40028</c:v>
                </c:pt>
                <c:pt idx="1090">
                  <c:v>40029</c:v>
                </c:pt>
                <c:pt idx="1091">
                  <c:v>40030</c:v>
                </c:pt>
                <c:pt idx="1092">
                  <c:v>40031</c:v>
                </c:pt>
                <c:pt idx="1093">
                  <c:v>40032</c:v>
                </c:pt>
                <c:pt idx="1094">
                  <c:v>40035</c:v>
                </c:pt>
                <c:pt idx="1095">
                  <c:v>40036</c:v>
                </c:pt>
                <c:pt idx="1096">
                  <c:v>40037</c:v>
                </c:pt>
                <c:pt idx="1097">
                  <c:v>40038</c:v>
                </c:pt>
                <c:pt idx="1098">
                  <c:v>40039</c:v>
                </c:pt>
                <c:pt idx="1099">
                  <c:v>40042</c:v>
                </c:pt>
                <c:pt idx="1100">
                  <c:v>40043</c:v>
                </c:pt>
                <c:pt idx="1101">
                  <c:v>40044</c:v>
                </c:pt>
                <c:pt idx="1102">
                  <c:v>40045</c:v>
                </c:pt>
                <c:pt idx="1103">
                  <c:v>40046</c:v>
                </c:pt>
                <c:pt idx="1104">
                  <c:v>40049</c:v>
                </c:pt>
                <c:pt idx="1105">
                  <c:v>40050</c:v>
                </c:pt>
                <c:pt idx="1106">
                  <c:v>40051</c:v>
                </c:pt>
                <c:pt idx="1107">
                  <c:v>40052</c:v>
                </c:pt>
                <c:pt idx="1108">
                  <c:v>40053</c:v>
                </c:pt>
                <c:pt idx="1109">
                  <c:v>40056</c:v>
                </c:pt>
                <c:pt idx="1110">
                  <c:v>40057</c:v>
                </c:pt>
                <c:pt idx="1111">
                  <c:v>40058</c:v>
                </c:pt>
                <c:pt idx="1112">
                  <c:v>40059</c:v>
                </c:pt>
                <c:pt idx="1113">
                  <c:v>40060</c:v>
                </c:pt>
                <c:pt idx="1114">
                  <c:v>40063</c:v>
                </c:pt>
                <c:pt idx="1115">
                  <c:v>40064</c:v>
                </c:pt>
                <c:pt idx="1116">
                  <c:v>40065</c:v>
                </c:pt>
                <c:pt idx="1117">
                  <c:v>40066</c:v>
                </c:pt>
                <c:pt idx="1118">
                  <c:v>40067</c:v>
                </c:pt>
                <c:pt idx="1119">
                  <c:v>40070</c:v>
                </c:pt>
                <c:pt idx="1120">
                  <c:v>40071</c:v>
                </c:pt>
                <c:pt idx="1121">
                  <c:v>40072</c:v>
                </c:pt>
                <c:pt idx="1122">
                  <c:v>40073</c:v>
                </c:pt>
                <c:pt idx="1123">
                  <c:v>40074</c:v>
                </c:pt>
                <c:pt idx="1124">
                  <c:v>40077</c:v>
                </c:pt>
                <c:pt idx="1125">
                  <c:v>40078</c:v>
                </c:pt>
                <c:pt idx="1126">
                  <c:v>40079</c:v>
                </c:pt>
                <c:pt idx="1127">
                  <c:v>40080</c:v>
                </c:pt>
                <c:pt idx="1128">
                  <c:v>40081</c:v>
                </c:pt>
                <c:pt idx="1129">
                  <c:v>40084</c:v>
                </c:pt>
                <c:pt idx="1130">
                  <c:v>40085</c:v>
                </c:pt>
                <c:pt idx="1131">
                  <c:v>40086</c:v>
                </c:pt>
                <c:pt idx="1132">
                  <c:v>40087</c:v>
                </c:pt>
                <c:pt idx="1133">
                  <c:v>40088</c:v>
                </c:pt>
                <c:pt idx="1134">
                  <c:v>40091</c:v>
                </c:pt>
                <c:pt idx="1135">
                  <c:v>40092</c:v>
                </c:pt>
                <c:pt idx="1136">
                  <c:v>40093</c:v>
                </c:pt>
                <c:pt idx="1137">
                  <c:v>40094</c:v>
                </c:pt>
                <c:pt idx="1138">
                  <c:v>40095</c:v>
                </c:pt>
                <c:pt idx="1139">
                  <c:v>40098</c:v>
                </c:pt>
                <c:pt idx="1140">
                  <c:v>40099</c:v>
                </c:pt>
                <c:pt idx="1141">
                  <c:v>40100</c:v>
                </c:pt>
                <c:pt idx="1142">
                  <c:v>40101</c:v>
                </c:pt>
                <c:pt idx="1143">
                  <c:v>40102</c:v>
                </c:pt>
                <c:pt idx="1144">
                  <c:v>40105</c:v>
                </c:pt>
                <c:pt idx="1145">
                  <c:v>40106</c:v>
                </c:pt>
                <c:pt idx="1146">
                  <c:v>40107</c:v>
                </c:pt>
                <c:pt idx="1147">
                  <c:v>40108</c:v>
                </c:pt>
                <c:pt idx="1148">
                  <c:v>40109</c:v>
                </c:pt>
                <c:pt idx="1149">
                  <c:v>40112</c:v>
                </c:pt>
                <c:pt idx="1150">
                  <c:v>40113</c:v>
                </c:pt>
                <c:pt idx="1151">
                  <c:v>40114</c:v>
                </c:pt>
                <c:pt idx="1152">
                  <c:v>40115</c:v>
                </c:pt>
                <c:pt idx="1153">
                  <c:v>40116</c:v>
                </c:pt>
                <c:pt idx="1154">
                  <c:v>40119</c:v>
                </c:pt>
                <c:pt idx="1155">
                  <c:v>40120</c:v>
                </c:pt>
                <c:pt idx="1156">
                  <c:v>40121</c:v>
                </c:pt>
                <c:pt idx="1157">
                  <c:v>40122</c:v>
                </c:pt>
                <c:pt idx="1158">
                  <c:v>40123</c:v>
                </c:pt>
                <c:pt idx="1159">
                  <c:v>40126</c:v>
                </c:pt>
                <c:pt idx="1160">
                  <c:v>40127</c:v>
                </c:pt>
                <c:pt idx="1161">
                  <c:v>40128</c:v>
                </c:pt>
                <c:pt idx="1162">
                  <c:v>40129</c:v>
                </c:pt>
                <c:pt idx="1163">
                  <c:v>40130</c:v>
                </c:pt>
                <c:pt idx="1164">
                  <c:v>40133</c:v>
                </c:pt>
                <c:pt idx="1165">
                  <c:v>40134</c:v>
                </c:pt>
                <c:pt idx="1166">
                  <c:v>40135</c:v>
                </c:pt>
                <c:pt idx="1167">
                  <c:v>40136</c:v>
                </c:pt>
                <c:pt idx="1168">
                  <c:v>40137</c:v>
                </c:pt>
                <c:pt idx="1169">
                  <c:v>40140</c:v>
                </c:pt>
                <c:pt idx="1170">
                  <c:v>40141</c:v>
                </c:pt>
                <c:pt idx="1171">
                  <c:v>40142</c:v>
                </c:pt>
                <c:pt idx="1172">
                  <c:v>40143</c:v>
                </c:pt>
                <c:pt idx="1173">
                  <c:v>40144</c:v>
                </c:pt>
                <c:pt idx="1174">
                  <c:v>40147</c:v>
                </c:pt>
                <c:pt idx="1175">
                  <c:v>40148</c:v>
                </c:pt>
                <c:pt idx="1176">
                  <c:v>40149</c:v>
                </c:pt>
                <c:pt idx="1177">
                  <c:v>40150</c:v>
                </c:pt>
                <c:pt idx="1178">
                  <c:v>40151</c:v>
                </c:pt>
                <c:pt idx="1179">
                  <c:v>40154</c:v>
                </c:pt>
                <c:pt idx="1180">
                  <c:v>40155</c:v>
                </c:pt>
                <c:pt idx="1181">
                  <c:v>40156</c:v>
                </c:pt>
                <c:pt idx="1182">
                  <c:v>40157</c:v>
                </c:pt>
                <c:pt idx="1183">
                  <c:v>40158</c:v>
                </c:pt>
                <c:pt idx="1184">
                  <c:v>40161</c:v>
                </c:pt>
                <c:pt idx="1185">
                  <c:v>40163</c:v>
                </c:pt>
                <c:pt idx="1186">
                  <c:v>40164</c:v>
                </c:pt>
                <c:pt idx="1187">
                  <c:v>40165</c:v>
                </c:pt>
                <c:pt idx="1188">
                  <c:v>40168</c:v>
                </c:pt>
                <c:pt idx="1189">
                  <c:v>40169</c:v>
                </c:pt>
                <c:pt idx="1190">
                  <c:v>40170</c:v>
                </c:pt>
                <c:pt idx="1191">
                  <c:v>40171</c:v>
                </c:pt>
                <c:pt idx="1192">
                  <c:v>40175</c:v>
                </c:pt>
                <c:pt idx="1193">
                  <c:v>40176</c:v>
                </c:pt>
                <c:pt idx="1194">
                  <c:v>40177</c:v>
                </c:pt>
                <c:pt idx="1195">
                  <c:v>40178</c:v>
                </c:pt>
                <c:pt idx="1196">
                  <c:v>40182</c:v>
                </c:pt>
                <c:pt idx="1197">
                  <c:v>40183</c:v>
                </c:pt>
                <c:pt idx="1198">
                  <c:v>40184</c:v>
                </c:pt>
                <c:pt idx="1199">
                  <c:v>40185</c:v>
                </c:pt>
                <c:pt idx="1200">
                  <c:v>40186</c:v>
                </c:pt>
                <c:pt idx="1201">
                  <c:v>40189</c:v>
                </c:pt>
                <c:pt idx="1202">
                  <c:v>40190</c:v>
                </c:pt>
                <c:pt idx="1203">
                  <c:v>40191</c:v>
                </c:pt>
                <c:pt idx="1204">
                  <c:v>40192</c:v>
                </c:pt>
                <c:pt idx="1205">
                  <c:v>40193</c:v>
                </c:pt>
                <c:pt idx="1206">
                  <c:v>40196</c:v>
                </c:pt>
                <c:pt idx="1207">
                  <c:v>40197</c:v>
                </c:pt>
                <c:pt idx="1208">
                  <c:v>40198</c:v>
                </c:pt>
                <c:pt idx="1209">
                  <c:v>40199</c:v>
                </c:pt>
                <c:pt idx="1210">
                  <c:v>40200</c:v>
                </c:pt>
                <c:pt idx="1211">
                  <c:v>40203</c:v>
                </c:pt>
                <c:pt idx="1212">
                  <c:v>40204</c:v>
                </c:pt>
                <c:pt idx="1213">
                  <c:v>40205</c:v>
                </c:pt>
                <c:pt idx="1214">
                  <c:v>40206</c:v>
                </c:pt>
                <c:pt idx="1215">
                  <c:v>40207</c:v>
                </c:pt>
                <c:pt idx="1216">
                  <c:v>40210</c:v>
                </c:pt>
                <c:pt idx="1217">
                  <c:v>40211</c:v>
                </c:pt>
                <c:pt idx="1218">
                  <c:v>40212</c:v>
                </c:pt>
                <c:pt idx="1219">
                  <c:v>40213</c:v>
                </c:pt>
                <c:pt idx="1220">
                  <c:v>40214</c:v>
                </c:pt>
                <c:pt idx="1221">
                  <c:v>40217</c:v>
                </c:pt>
                <c:pt idx="1222">
                  <c:v>40218</c:v>
                </c:pt>
                <c:pt idx="1223">
                  <c:v>40219</c:v>
                </c:pt>
                <c:pt idx="1224">
                  <c:v>40220</c:v>
                </c:pt>
                <c:pt idx="1225">
                  <c:v>40221</c:v>
                </c:pt>
                <c:pt idx="1226">
                  <c:v>40224</c:v>
                </c:pt>
                <c:pt idx="1227">
                  <c:v>40225</c:v>
                </c:pt>
                <c:pt idx="1228">
                  <c:v>40226</c:v>
                </c:pt>
                <c:pt idx="1229">
                  <c:v>40227</c:v>
                </c:pt>
                <c:pt idx="1230">
                  <c:v>40228</c:v>
                </c:pt>
                <c:pt idx="1231">
                  <c:v>40231</c:v>
                </c:pt>
                <c:pt idx="1232">
                  <c:v>40232</c:v>
                </c:pt>
                <c:pt idx="1233">
                  <c:v>40233</c:v>
                </c:pt>
                <c:pt idx="1234">
                  <c:v>40234</c:v>
                </c:pt>
                <c:pt idx="1235">
                  <c:v>40235</c:v>
                </c:pt>
                <c:pt idx="1236">
                  <c:v>40238</c:v>
                </c:pt>
                <c:pt idx="1237">
                  <c:v>40239</c:v>
                </c:pt>
                <c:pt idx="1238">
                  <c:v>40240</c:v>
                </c:pt>
                <c:pt idx="1239">
                  <c:v>40241</c:v>
                </c:pt>
                <c:pt idx="1240">
                  <c:v>40242</c:v>
                </c:pt>
                <c:pt idx="1241">
                  <c:v>40245</c:v>
                </c:pt>
                <c:pt idx="1242">
                  <c:v>40246</c:v>
                </c:pt>
                <c:pt idx="1243">
                  <c:v>40247</c:v>
                </c:pt>
                <c:pt idx="1244">
                  <c:v>40248</c:v>
                </c:pt>
                <c:pt idx="1245">
                  <c:v>40249</c:v>
                </c:pt>
                <c:pt idx="1246">
                  <c:v>40252</c:v>
                </c:pt>
                <c:pt idx="1247">
                  <c:v>40253</c:v>
                </c:pt>
                <c:pt idx="1248">
                  <c:v>40254</c:v>
                </c:pt>
                <c:pt idx="1249">
                  <c:v>40255</c:v>
                </c:pt>
                <c:pt idx="1250">
                  <c:v>40256</c:v>
                </c:pt>
                <c:pt idx="1251">
                  <c:v>40259</c:v>
                </c:pt>
                <c:pt idx="1252">
                  <c:v>40260</c:v>
                </c:pt>
                <c:pt idx="1253">
                  <c:v>40261</c:v>
                </c:pt>
                <c:pt idx="1254">
                  <c:v>40262</c:v>
                </c:pt>
                <c:pt idx="1255">
                  <c:v>40263</c:v>
                </c:pt>
                <c:pt idx="1256">
                  <c:v>40266</c:v>
                </c:pt>
                <c:pt idx="1257">
                  <c:v>40267</c:v>
                </c:pt>
                <c:pt idx="1258">
                  <c:v>40268</c:v>
                </c:pt>
                <c:pt idx="1259">
                  <c:v>40269</c:v>
                </c:pt>
                <c:pt idx="1260">
                  <c:v>40273</c:v>
                </c:pt>
                <c:pt idx="1261">
                  <c:v>40274</c:v>
                </c:pt>
                <c:pt idx="1262">
                  <c:v>40275</c:v>
                </c:pt>
                <c:pt idx="1263">
                  <c:v>40276</c:v>
                </c:pt>
                <c:pt idx="1264">
                  <c:v>40277</c:v>
                </c:pt>
                <c:pt idx="1265">
                  <c:v>40280</c:v>
                </c:pt>
                <c:pt idx="1266">
                  <c:v>40281</c:v>
                </c:pt>
                <c:pt idx="1267">
                  <c:v>40282</c:v>
                </c:pt>
                <c:pt idx="1268">
                  <c:v>40283</c:v>
                </c:pt>
                <c:pt idx="1269">
                  <c:v>40284</c:v>
                </c:pt>
                <c:pt idx="1270">
                  <c:v>40287</c:v>
                </c:pt>
                <c:pt idx="1271">
                  <c:v>40288</c:v>
                </c:pt>
                <c:pt idx="1272">
                  <c:v>40289</c:v>
                </c:pt>
                <c:pt idx="1273">
                  <c:v>40290</c:v>
                </c:pt>
                <c:pt idx="1274">
                  <c:v>40291</c:v>
                </c:pt>
                <c:pt idx="1275">
                  <c:v>40294</c:v>
                </c:pt>
                <c:pt idx="1276">
                  <c:v>40295</c:v>
                </c:pt>
                <c:pt idx="1277">
                  <c:v>40296</c:v>
                </c:pt>
                <c:pt idx="1278">
                  <c:v>40297</c:v>
                </c:pt>
                <c:pt idx="1279">
                  <c:v>40298</c:v>
                </c:pt>
                <c:pt idx="1280">
                  <c:v>40301</c:v>
                </c:pt>
                <c:pt idx="1281">
                  <c:v>40302</c:v>
                </c:pt>
                <c:pt idx="1282">
                  <c:v>40303</c:v>
                </c:pt>
                <c:pt idx="1283">
                  <c:v>40304</c:v>
                </c:pt>
                <c:pt idx="1284">
                  <c:v>40305</c:v>
                </c:pt>
                <c:pt idx="1285">
                  <c:v>40308</c:v>
                </c:pt>
                <c:pt idx="1286">
                  <c:v>40309</c:v>
                </c:pt>
                <c:pt idx="1287">
                  <c:v>40310</c:v>
                </c:pt>
                <c:pt idx="1288">
                  <c:v>40311</c:v>
                </c:pt>
                <c:pt idx="1289">
                  <c:v>40312</c:v>
                </c:pt>
                <c:pt idx="1290">
                  <c:v>40315</c:v>
                </c:pt>
                <c:pt idx="1291">
                  <c:v>40316</c:v>
                </c:pt>
                <c:pt idx="1292">
                  <c:v>40317</c:v>
                </c:pt>
                <c:pt idx="1293">
                  <c:v>40318</c:v>
                </c:pt>
                <c:pt idx="1294">
                  <c:v>40319</c:v>
                </c:pt>
                <c:pt idx="1295">
                  <c:v>40322</c:v>
                </c:pt>
                <c:pt idx="1296">
                  <c:v>40323</c:v>
                </c:pt>
                <c:pt idx="1297">
                  <c:v>40324</c:v>
                </c:pt>
                <c:pt idx="1298">
                  <c:v>40325</c:v>
                </c:pt>
                <c:pt idx="1299">
                  <c:v>40326</c:v>
                </c:pt>
                <c:pt idx="1300">
                  <c:v>40329</c:v>
                </c:pt>
                <c:pt idx="1301">
                  <c:v>40330</c:v>
                </c:pt>
                <c:pt idx="1302">
                  <c:v>40331</c:v>
                </c:pt>
                <c:pt idx="1303">
                  <c:v>40332</c:v>
                </c:pt>
                <c:pt idx="1304">
                  <c:v>40333</c:v>
                </c:pt>
                <c:pt idx="1305">
                  <c:v>40336</c:v>
                </c:pt>
                <c:pt idx="1306">
                  <c:v>40337</c:v>
                </c:pt>
                <c:pt idx="1307">
                  <c:v>40338</c:v>
                </c:pt>
                <c:pt idx="1308">
                  <c:v>40339</c:v>
                </c:pt>
                <c:pt idx="1309">
                  <c:v>40340</c:v>
                </c:pt>
                <c:pt idx="1310">
                  <c:v>40343</c:v>
                </c:pt>
                <c:pt idx="1311">
                  <c:v>40344</c:v>
                </c:pt>
                <c:pt idx="1312">
                  <c:v>40345</c:v>
                </c:pt>
                <c:pt idx="1313">
                  <c:v>40346</c:v>
                </c:pt>
                <c:pt idx="1314">
                  <c:v>40347</c:v>
                </c:pt>
                <c:pt idx="1315">
                  <c:v>40350</c:v>
                </c:pt>
                <c:pt idx="1316">
                  <c:v>40351</c:v>
                </c:pt>
                <c:pt idx="1317">
                  <c:v>40352</c:v>
                </c:pt>
                <c:pt idx="1318">
                  <c:v>40353</c:v>
                </c:pt>
                <c:pt idx="1319">
                  <c:v>40354</c:v>
                </c:pt>
                <c:pt idx="1320">
                  <c:v>40357</c:v>
                </c:pt>
                <c:pt idx="1321">
                  <c:v>40358</c:v>
                </c:pt>
                <c:pt idx="1322">
                  <c:v>40359</c:v>
                </c:pt>
                <c:pt idx="1323">
                  <c:v>40360</c:v>
                </c:pt>
                <c:pt idx="1324">
                  <c:v>40361</c:v>
                </c:pt>
                <c:pt idx="1325">
                  <c:v>40364</c:v>
                </c:pt>
                <c:pt idx="1326">
                  <c:v>40365</c:v>
                </c:pt>
                <c:pt idx="1327">
                  <c:v>40366</c:v>
                </c:pt>
                <c:pt idx="1328">
                  <c:v>40367</c:v>
                </c:pt>
                <c:pt idx="1329">
                  <c:v>40368</c:v>
                </c:pt>
                <c:pt idx="1330">
                  <c:v>40371</c:v>
                </c:pt>
                <c:pt idx="1331">
                  <c:v>40372</c:v>
                </c:pt>
                <c:pt idx="1332">
                  <c:v>40373</c:v>
                </c:pt>
                <c:pt idx="1333">
                  <c:v>40374</c:v>
                </c:pt>
                <c:pt idx="1334">
                  <c:v>40375</c:v>
                </c:pt>
                <c:pt idx="1335">
                  <c:v>40378</c:v>
                </c:pt>
                <c:pt idx="1336">
                  <c:v>40379</c:v>
                </c:pt>
                <c:pt idx="1337">
                  <c:v>40380</c:v>
                </c:pt>
                <c:pt idx="1338">
                  <c:v>40381</c:v>
                </c:pt>
                <c:pt idx="1339">
                  <c:v>40382</c:v>
                </c:pt>
                <c:pt idx="1340">
                  <c:v>40385</c:v>
                </c:pt>
                <c:pt idx="1341">
                  <c:v>40386</c:v>
                </c:pt>
                <c:pt idx="1342">
                  <c:v>40387</c:v>
                </c:pt>
                <c:pt idx="1343">
                  <c:v>40388</c:v>
                </c:pt>
                <c:pt idx="1344">
                  <c:v>40389</c:v>
                </c:pt>
                <c:pt idx="1345">
                  <c:v>40392</c:v>
                </c:pt>
                <c:pt idx="1346">
                  <c:v>40393</c:v>
                </c:pt>
                <c:pt idx="1347">
                  <c:v>40394</c:v>
                </c:pt>
                <c:pt idx="1348">
                  <c:v>40395</c:v>
                </c:pt>
                <c:pt idx="1349">
                  <c:v>40396</c:v>
                </c:pt>
                <c:pt idx="1350">
                  <c:v>40399</c:v>
                </c:pt>
                <c:pt idx="1351">
                  <c:v>40400</c:v>
                </c:pt>
                <c:pt idx="1352">
                  <c:v>40401</c:v>
                </c:pt>
                <c:pt idx="1353">
                  <c:v>40402</c:v>
                </c:pt>
                <c:pt idx="1354">
                  <c:v>40403</c:v>
                </c:pt>
                <c:pt idx="1355">
                  <c:v>40406</c:v>
                </c:pt>
                <c:pt idx="1356">
                  <c:v>40407</c:v>
                </c:pt>
                <c:pt idx="1357">
                  <c:v>40408</c:v>
                </c:pt>
                <c:pt idx="1358">
                  <c:v>40409</c:v>
                </c:pt>
                <c:pt idx="1359">
                  <c:v>40410</c:v>
                </c:pt>
                <c:pt idx="1360">
                  <c:v>40413</c:v>
                </c:pt>
                <c:pt idx="1361">
                  <c:v>40414</c:v>
                </c:pt>
                <c:pt idx="1362">
                  <c:v>40415</c:v>
                </c:pt>
                <c:pt idx="1363">
                  <c:v>40416</c:v>
                </c:pt>
                <c:pt idx="1364">
                  <c:v>40417</c:v>
                </c:pt>
                <c:pt idx="1365">
                  <c:v>40420</c:v>
                </c:pt>
                <c:pt idx="1366">
                  <c:v>40421</c:v>
                </c:pt>
                <c:pt idx="1367">
                  <c:v>40422</c:v>
                </c:pt>
                <c:pt idx="1368">
                  <c:v>40423</c:v>
                </c:pt>
                <c:pt idx="1369">
                  <c:v>40424</c:v>
                </c:pt>
                <c:pt idx="1370">
                  <c:v>40427</c:v>
                </c:pt>
                <c:pt idx="1371">
                  <c:v>40428</c:v>
                </c:pt>
                <c:pt idx="1372">
                  <c:v>40429</c:v>
                </c:pt>
                <c:pt idx="1373">
                  <c:v>40430</c:v>
                </c:pt>
                <c:pt idx="1374">
                  <c:v>40431</c:v>
                </c:pt>
                <c:pt idx="1375">
                  <c:v>40434</c:v>
                </c:pt>
                <c:pt idx="1376">
                  <c:v>40435</c:v>
                </c:pt>
                <c:pt idx="1377">
                  <c:v>40436</c:v>
                </c:pt>
                <c:pt idx="1378">
                  <c:v>40437</c:v>
                </c:pt>
                <c:pt idx="1379">
                  <c:v>40438</c:v>
                </c:pt>
                <c:pt idx="1380">
                  <c:v>40441</c:v>
                </c:pt>
                <c:pt idx="1381">
                  <c:v>40442</c:v>
                </c:pt>
                <c:pt idx="1382">
                  <c:v>40443</c:v>
                </c:pt>
                <c:pt idx="1383">
                  <c:v>40444</c:v>
                </c:pt>
                <c:pt idx="1384">
                  <c:v>40445</c:v>
                </c:pt>
                <c:pt idx="1385">
                  <c:v>40448</c:v>
                </c:pt>
                <c:pt idx="1386">
                  <c:v>40449</c:v>
                </c:pt>
                <c:pt idx="1387">
                  <c:v>40450</c:v>
                </c:pt>
                <c:pt idx="1388">
                  <c:v>40451</c:v>
                </c:pt>
                <c:pt idx="1389">
                  <c:v>40452</c:v>
                </c:pt>
                <c:pt idx="1390">
                  <c:v>40455</c:v>
                </c:pt>
                <c:pt idx="1391">
                  <c:v>40456</c:v>
                </c:pt>
                <c:pt idx="1392">
                  <c:v>40457</c:v>
                </c:pt>
                <c:pt idx="1393">
                  <c:v>40458</c:v>
                </c:pt>
                <c:pt idx="1394">
                  <c:v>40459</c:v>
                </c:pt>
                <c:pt idx="1395">
                  <c:v>40462</c:v>
                </c:pt>
                <c:pt idx="1396">
                  <c:v>40463</c:v>
                </c:pt>
                <c:pt idx="1397">
                  <c:v>40464</c:v>
                </c:pt>
                <c:pt idx="1398">
                  <c:v>40465</c:v>
                </c:pt>
                <c:pt idx="1399">
                  <c:v>40466</c:v>
                </c:pt>
                <c:pt idx="1400">
                  <c:v>40469</c:v>
                </c:pt>
                <c:pt idx="1401">
                  <c:v>40470</c:v>
                </c:pt>
                <c:pt idx="1402">
                  <c:v>40471</c:v>
                </c:pt>
                <c:pt idx="1403">
                  <c:v>40472</c:v>
                </c:pt>
                <c:pt idx="1404">
                  <c:v>40473</c:v>
                </c:pt>
                <c:pt idx="1405">
                  <c:v>40476</c:v>
                </c:pt>
                <c:pt idx="1406">
                  <c:v>40477</c:v>
                </c:pt>
                <c:pt idx="1407">
                  <c:v>40478</c:v>
                </c:pt>
                <c:pt idx="1408">
                  <c:v>40479</c:v>
                </c:pt>
                <c:pt idx="1409">
                  <c:v>40480</c:v>
                </c:pt>
                <c:pt idx="1410">
                  <c:v>40483</c:v>
                </c:pt>
                <c:pt idx="1411">
                  <c:v>40484</c:v>
                </c:pt>
                <c:pt idx="1412">
                  <c:v>40485</c:v>
                </c:pt>
                <c:pt idx="1413">
                  <c:v>40486</c:v>
                </c:pt>
                <c:pt idx="1414">
                  <c:v>40487</c:v>
                </c:pt>
                <c:pt idx="1415">
                  <c:v>40490</c:v>
                </c:pt>
                <c:pt idx="1416">
                  <c:v>40491</c:v>
                </c:pt>
                <c:pt idx="1417">
                  <c:v>40492</c:v>
                </c:pt>
                <c:pt idx="1418">
                  <c:v>40493</c:v>
                </c:pt>
                <c:pt idx="1419">
                  <c:v>40494</c:v>
                </c:pt>
                <c:pt idx="1420">
                  <c:v>40497</c:v>
                </c:pt>
                <c:pt idx="1421">
                  <c:v>40498</c:v>
                </c:pt>
                <c:pt idx="1422">
                  <c:v>40499</c:v>
                </c:pt>
                <c:pt idx="1423">
                  <c:v>40500</c:v>
                </c:pt>
                <c:pt idx="1424">
                  <c:v>40501</c:v>
                </c:pt>
                <c:pt idx="1425">
                  <c:v>40504</c:v>
                </c:pt>
                <c:pt idx="1426">
                  <c:v>40505</c:v>
                </c:pt>
                <c:pt idx="1427">
                  <c:v>40506</c:v>
                </c:pt>
                <c:pt idx="1428">
                  <c:v>40507</c:v>
                </c:pt>
                <c:pt idx="1429">
                  <c:v>40508</c:v>
                </c:pt>
                <c:pt idx="1430">
                  <c:v>40511</c:v>
                </c:pt>
                <c:pt idx="1431">
                  <c:v>40512</c:v>
                </c:pt>
                <c:pt idx="1432">
                  <c:v>40513</c:v>
                </c:pt>
                <c:pt idx="1433">
                  <c:v>40514</c:v>
                </c:pt>
                <c:pt idx="1434">
                  <c:v>40515</c:v>
                </c:pt>
                <c:pt idx="1435">
                  <c:v>40518</c:v>
                </c:pt>
                <c:pt idx="1436">
                  <c:v>40519</c:v>
                </c:pt>
                <c:pt idx="1437">
                  <c:v>40520</c:v>
                </c:pt>
                <c:pt idx="1438">
                  <c:v>40521</c:v>
                </c:pt>
                <c:pt idx="1439">
                  <c:v>40522</c:v>
                </c:pt>
                <c:pt idx="1440">
                  <c:v>40525</c:v>
                </c:pt>
                <c:pt idx="1441">
                  <c:v>40526</c:v>
                </c:pt>
                <c:pt idx="1442">
                  <c:v>40527</c:v>
                </c:pt>
                <c:pt idx="1443">
                  <c:v>40528</c:v>
                </c:pt>
                <c:pt idx="1444">
                  <c:v>40529</c:v>
                </c:pt>
                <c:pt idx="1445">
                  <c:v>40532</c:v>
                </c:pt>
                <c:pt idx="1446">
                  <c:v>40534</c:v>
                </c:pt>
                <c:pt idx="1447">
                  <c:v>40535</c:v>
                </c:pt>
                <c:pt idx="1448">
                  <c:v>40536</c:v>
                </c:pt>
                <c:pt idx="1449">
                  <c:v>40539</c:v>
                </c:pt>
                <c:pt idx="1450">
                  <c:v>40540</c:v>
                </c:pt>
                <c:pt idx="1451">
                  <c:v>40541</c:v>
                </c:pt>
                <c:pt idx="1452">
                  <c:v>40542</c:v>
                </c:pt>
                <c:pt idx="1453">
                  <c:v>40543</c:v>
                </c:pt>
                <c:pt idx="1454">
                  <c:v>40546</c:v>
                </c:pt>
                <c:pt idx="1455">
                  <c:v>40547</c:v>
                </c:pt>
                <c:pt idx="1456">
                  <c:v>40548</c:v>
                </c:pt>
                <c:pt idx="1457">
                  <c:v>40549</c:v>
                </c:pt>
                <c:pt idx="1458">
                  <c:v>40550</c:v>
                </c:pt>
                <c:pt idx="1459">
                  <c:v>40553</c:v>
                </c:pt>
                <c:pt idx="1460">
                  <c:v>40554</c:v>
                </c:pt>
                <c:pt idx="1461">
                  <c:v>40555</c:v>
                </c:pt>
                <c:pt idx="1462">
                  <c:v>40556</c:v>
                </c:pt>
                <c:pt idx="1463">
                  <c:v>40557</c:v>
                </c:pt>
                <c:pt idx="1464">
                  <c:v>40560</c:v>
                </c:pt>
                <c:pt idx="1465">
                  <c:v>40561</c:v>
                </c:pt>
                <c:pt idx="1466">
                  <c:v>40562</c:v>
                </c:pt>
                <c:pt idx="1467">
                  <c:v>40563</c:v>
                </c:pt>
                <c:pt idx="1468">
                  <c:v>40564</c:v>
                </c:pt>
                <c:pt idx="1469">
                  <c:v>40567</c:v>
                </c:pt>
                <c:pt idx="1470">
                  <c:v>40568</c:v>
                </c:pt>
                <c:pt idx="1471">
                  <c:v>40569</c:v>
                </c:pt>
                <c:pt idx="1472">
                  <c:v>40570</c:v>
                </c:pt>
                <c:pt idx="1473">
                  <c:v>40571</c:v>
                </c:pt>
                <c:pt idx="1474">
                  <c:v>40574</c:v>
                </c:pt>
                <c:pt idx="1475">
                  <c:v>40575</c:v>
                </c:pt>
                <c:pt idx="1476">
                  <c:v>40576</c:v>
                </c:pt>
                <c:pt idx="1477">
                  <c:v>40577</c:v>
                </c:pt>
                <c:pt idx="1478">
                  <c:v>40578</c:v>
                </c:pt>
                <c:pt idx="1479">
                  <c:v>40581</c:v>
                </c:pt>
                <c:pt idx="1480">
                  <c:v>40582</c:v>
                </c:pt>
                <c:pt idx="1481">
                  <c:v>40583</c:v>
                </c:pt>
                <c:pt idx="1482">
                  <c:v>40584</c:v>
                </c:pt>
                <c:pt idx="1483">
                  <c:v>40585</c:v>
                </c:pt>
                <c:pt idx="1484">
                  <c:v>40588</c:v>
                </c:pt>
                <c:pt idx="1485">
                  <c:v>40589</c:v>
                </c:pt>
                <c:pt idx="1486">
                  <c:v>40590</c:v>
                </c:pt>
                <c:pt idx="1487">
                  <c:v>40591</c:v>
                </c:pt>
                <c:pt idx="1488">
                  <c:v>40592</c:v>
                </c:pt>
                <c:pt idx="1489">
                  <c:v>40595</c:v>
                </c:pt>
                <c:pt idx="1490">
                  <c:v>40596</c:v>
                </c:pt>
                <c:pt idx="1491">
                  <c:v>40597</c:v>
                </c:pt>
                <c:pt idx="1492">
                  <c:v>40598</c:v>
                </c:pt>
                <c:pt idx="1493">
                  <c:v>40599</c:v>
                </c:pt>
                <c:pt idx="1494">
                  <c:v>40602</c:v>
                </c:pt>
                <c:pt idx="1495">
                  <c:v>40603</c:v>
                </c:pt>
                <c:pt idx="1496">
                  <c:v>40604</c:v>
                </c:pt>
                <c:pt idx="1497">
                  <c:v>40605</c:v>
                </c:pt>
                <c:pt idx="1498">
                  <c:v>40606</c:v>
                </c:pt>
                <c:pt idx="1499">
                  <c:v>40609</c:v>
                </c:pt>
                <c:pt idx="1500">
                  <c:v>40610</c:v>
                </c:pt>
                <c:pt idx="1501">
                  <c:v>40611</c:v>
                </c:pt>
                <c:pt idx="1502">
                  <c:v>40612</c:v>
                </c:pt>
                <c:pt idx="1503">
                  <c:v>40613</c:v>
                </c:pt>
                <c:pt idx="1504">
                  <c:v>40616</c:v>
                </c:pt>
                <c:pt idx="1505">
                  <c:v>40617</c:v>
                </c:pt>
                <c:pt idx="1506">
                  <c:v>40618</c:v>
                </c:pt>
                <c:pt idx="1507">
                  <c:v>40619</c:v>
                </c:pt>
                <c:pt idx="1508">
                  <c:v>40620</c:v>
                </c:pt>
                <c:pt idx="1509">
                  <c:v>40623</c:v>
                </c:pt>
                <c:pt idx="1510">
                  <c:v>40624</c:v>
                </c:pt>
                <c:pt idx="1511">
                  <c:v>40625</c:v>
                </c:pt>
                <c:pt idx="1512">
                  <c:v>40626</c:v>
                </c:pt>
                <c:pt idx="1513">
                  <c:v>40627</c:v>
                </c:pt>
                <c:pt idx="1514">
                  <c:v>40630</c:v>
                </c:pt>
                <c:pt idx="1515">
                  <c:v>40631</c:v>
                </c:pt>
                <c:pt idx="1516">
                  <c:v>40632</c:v>
                </c:pt>
                <c:pt idx="1517">
                  <c:v>40633</c:v>
                </c:pt>
                <c:pt idx="1518">
                  <c:v>40634</c:v>
                </c:pt>
                <c:pt idx="1519">
                  <c:v>40637</c:v>
                </c:pt>
                <c:pt idx="1520">
                  <c:v>40638</c:v>
                </c:pt>
                <c:pt idx="1521">
                  <c:v>40639</c:v>
                </c:pt>
                <c:pt idx="1522">
                  <c:v>40640</c:v>
                </c:pt>
                <c:pt idx="1523">
                  <c:v>40641</c:v>
                </c:pt>
                <c:pt idx="1524">
                  <c:v>40644</c:v>
                </c:pt>
                <c:pt idx="1525">
                  <c:v>40645</c:v>
                </c:pt>
                <c:pt idx="1526">
                  <c:v>40646</c:v>
                </c:pt>
                <c:pt idx="1527">
                  <c:v>40647</c:v>
                </c:pt>
                <c:pt idx="1528">
                  <c:v>40648</c:v>
                </c:pt>
                <c:pt idx="1529">
                  <c:v>40651</c:v>
                </c:pt>
                <c:pt idx="1530">
                  <c:v>40652</c:v>
                </c:pt>
                <c:pt idx="1531">
                  <c:v>40653</c:v>
                </c:pt>
                <c:pt idx="1532">
                  <c:v>40654</c:v>
                </c:pt>
                <c:pt idx="1533">
                  <c:v>40658</c:v>
                </c:pt>
                <c:pt idx="1534">
                  <c:v>40659</c:v>
                </c:pt>
                <c:pt idx="1535">
                  <c:v>40660</c:v>
                </c:pt>
                <c:pt idx="1536">
                  <c:v>40661</c:v>
                </c:pt>
                <c:pt idx="1537">
                  <c:v>40662</c:v>
                </c:pt>
                <c:pt idx="1538">
                  <c:v>40665</c:v>
                </c:pt>
                <c:pt idx="1539">
                  <c:v>40666</c:v>
                </c:pt>
                <c:pt idx="1540">
                  <c:v>40667</c:v>
                </c:pt>
                <c:pt idx="1541">
                  <c:v>40668</c:v>
                </c:pt>
                <c:pt idx="1542">
                  <c:v>40669</c:v>
                </c:pt>
                <c:pt idx="1543">
                  <c:v>40672</c:v>
                </c:pt>
                <c:pt idx="1544">
                  <c:v>40673</c:v>
                </c:pt>
                <c:pt idx="1545">
                  <c:v>40674</c:v>
                </c:pt>
                <c:pt idx="1546">
                  <c:v>40675</c:v>
                </c:pt>
                <c:pt idx="1547">
                  <c:v>40676</c:v>
                </c:pt>
                <c:pt idx="1548">
                  <c:v>40679</c:v>
                </c:pt>
                <c:pt idx="1549">
                  <c:v>40680</c:v>
                </c:pt>
                <c:pt idx="1550">
                  <c:v>40681</c:v>
                </c:pt>
                <c:pt idx="1551">
                  <c:v>40682</c:v>
                </c:pt>
                <c:pt idx="1552">
                  <c:v>40683</c:v>
                </c:pt>
                <c:pt idx="1553">
                  <c:v>40686</c:v>
                </c:pt>
                <c:pt idx="1554">
                  <c:v>40687</c:v>
                </c:pt>
                <c:pt idx="1555">
                  <c:v>40688</c:v>
                </c:pt>
                <c:pt idx="1556">
                  <c:v>40689</c:v>
                </c:pt>
                <c:pt idx="1557">
                  <c:v>40690</c:v>
                </c:pt>
                <c:pt idx="1558">
                  <c:v>40693</c:v>
                </c:pt>
                <c:pt idx="1559">
                  <c:v>40694</c:v>
                </c:pt>
                <c:pt idx="1560">
                  <c:v>40695</c:v>
                </c:pt>
                <c:pt idx="1561">
                  <c:v>40696</c:v>
                </c:pt>
                <c:pt idx="1562">
                  <c:v>40697</c:v>
                </c:pt>
                <c:pt idx="1563">
                  <c:v>40700</c:v>
                </c:pt>
                <c:pt idx="1564">
                  <c:v>40701</c:v>
                </c:pt>
                <c:pt idx="1565">
                  <c:v>40702</c:v>
                </c:pt>
                <c:pt idx="1566">
                  <c:v>40703</c:v>
                </c:pt>
                <c:pt idx="1567">
                  <c:v>40704</c:v>
                </c:pt>
                <c:pt idx="1568">
                  <c:v>40707</c:v>
                </c:pt>
                <c:pt idx="1569">
                  <c:v>40708</c:v>
                </c:pt>
                <c:pt idx="1570">
                  <c:v>40709</c:v>
                </c:pt>
                <c:pt idx="1571">
                  <c:v>40710</c:v>
                </c:pt>
                <c:pt idx="1572">
                  <c:v>40711</c:v>
                </c:pt>
                <c:pt idx="1573">
                  <c:v>40714</c:v>
                </c:pt>
                <c:pt idx="1574">
                  <c:v>40715</c:v>
                </c:pt>
                <c:pt idx="1575">
                  <c:v>40716</c:v>
                </c:pt>
                <c:pt idx="1576">
                  <c:v>40717</c:v>
                </c:pt>
                <c:pt idx="1577">
                  <c:v>40718</c:v>
                </c:pt>
                <c:pt idx="1578">
                  <c:v>40721</c:v>
                </c:pt>
                <c:pt idx="1579">
                  <c:v>40722</c:v>
                </c:pt>
                <c:pt idx="1580">
                  <c:v>40723</c:v>
                </c:pt>
                <c:pt idx="1581">
                  <c:v>40724</c:v>
                </c:pt>
                <c:pt idx="1582">
                  <c:v>40725</c:v>
                </c:pt>
                <c:pt idx="1583">
                  <c:v>40728</c:v>
                </c:pt>
                <c:pt idx="1584">
                  <c:v>40729</c:v>
                </c:pt>
                <c:pt idx="1585">
                  <c:v>40730</c:v>
                </c:pt>
                <c:pt idx="1586">
                  <c:v>40731</c:v>
                </c:pt>
                <c:pt idx="1587">
                  <c:v>40732</c:v>
                </c:pt>
                <c:pt idx="1588">
                  <c:v>40735</c:v>
                </c:pt>
                <c:pt idx="1589">
                  <c:v>40736</c:v>
                </c:pt>
                <c:pt idx="1590">
                  <c:v>40737</c:v>
                </c:pt>
                <c:pt idx="1591">
                  <c:v>40738</c:v>
                </c:pt>
                <c:pt idx="1592">
                  <c:v>40739</c:v>
                </c:pt>
                <c:pt idx="1593">
                  <c:v>40742</c:v>
                </c:pt>
                <c:pt idx="1594">
                  <c:v>40743</c:v>
                </c:pt>
                <c:pt idx="1595">
                  <c:v>40744</c:v>
                </c:pt>
                <c:pt idx="1596">
                  <c:v>40745</c:v>
                </c:pt>
                <c:pt idx="1597">
                  <c:v>40746</c:v>
                </c:pt>
                <c:pt idx="1598">
                  <c:v>40749</c:v>
                </c:pt>
                <c:pt idx="1599">
                  <c:v>40750</c:v>
                </c:pt>
                <c:pt idx="1600">
                  <c:v>40751</c:v>
                </c:pt>
                <c:pt idx="1601">
                  <c:v>40752</c:v>
                </c:pt>
                <c:pt idx="1602">
                  <c:v>40753</c:v>
                </c:pt>
                <c:pt idx="1603">
                  <c:v>40756</c:v>
                </c:pt>
                <c:pt idx="1604">
                  <c:v>40757</c:v>
                </c:pt>
                <c:pt idx="1605">
                  <c:v>40758</c:v>
                </c:pt>
                <c:pt idx="1606">
                  <c:v>40759</c:v>
                </c:pt>
                <c:pt idx="1607">
                  <c:v>40760</c:v>
                </c:pt>
                <c:pt idx="1608">
                  <c:v>40763</c:v>
                </c:pt>
                <c:pt idx="1609">
                  <c:v>40764</c:v>
                </c:pt>
                <c:pt idx="1610">
                  <c:v>40765</c:v>
                </c:pt>
                <c:pt idx="1611">
                  <c:v>40766</c:v>
                </c:pt>
                <c:pt idx="1612">
                  <c:v>40767</c:v>
                </c:pt>
                <c:pt idx="1613">
                  <c:v>40770</c:v>
                </c:pt>
                <c:pt idx="1614">
                  <c:v>40771</c:v>
                </c:pt>
                <c:pt idx="1615">
                  <c:v>40772</c:v>
                </c:pt>
                <c:pt idx="1616">
                  <c:v>40773</c:v>
                </c:pt>
                <c:pt idx="1617">
                  <c:v>40774</c:v>
                </c:pt>
                <c:pt idx="1618">
                  <c:v>40777</c:v>
                </c:pt>
                <c:pt idx="1619">
                  <c:v>40778</c:v>
                </c:pt>
                <c:pt idx="1620">
                  <c:v>40779</c:v>
                </c:pt>
                <c:pt idx="1621">
                  <c:v>40780</c:v>
                </c:pt>
                <c:pt idx="1622">
                  <c:v>40781</c:v>
                </c:pt>
                <c:pt idx="1623">
                  <c:v>40784</c:v>
                </c:pt>
                <c:pt idx="1624">
                  <c:v>40785</c:v>
                </c:pt>
                <c:pt idx="1625">
                  <c:v>40786</c:v>
                </c:pt>
                <c:pt idx="1626">
                  <c:v>40787</c:v>
                </c:pt>
                <c:pt idx="1627">
                  <c:v>40788</c:v>
                </c:pt>
                <c:pt idx="1628">
                  <c:v>40791</c:v>
                </c:pt>
                <c:pt idx="1629">
                  <c:v>40792</c:v>
                </c:pt>
                <c:pt idx="1630">
                  <c:v>40793</c:v>
                </c:pt>
                <c:pt idx="1631">
                  <c:v>40794</c:v>
                </c:pt>
                <c:pt idx="1632">
                  <c:v>40795</c:v>
                </c:pt>
                <c:pt idx="1633">
                  <c:v>40798</c:v>
                </c:pt>
                <c:pt idx="1634">
                  <c:v>40799</c:v>
                </c:pt>
                <c:pt idx="1635">
                  <c:v>40800</c:v>
                </c:pt>
                <c:pt idx="1636">
                  <c:v>40801</c:v>
                </c:pt>
                <c:pt idx="1637">
                  <c:v>40802</c:v>
                </c:pt>
                <c:pt idx="1638">
                  <c:v>40805</c:v>
                </c:pt>
                <c:pt idx="1639">
                  <c:v>40806</c:v>
                </c:pt>
                <c:pt idx="1640">
                  <c:v>40807</c:v>
                </c:pt>
                <c:pt idx="1641">
                  <c:v>40808</c:v>
                </c:pt>
                <c:pt idx="1642">
                  <c:v>40809</c:v>
                </c:pt>
                <c:pt idx="1643">
                  <c:v>40812</c:v>
                </c:pt>
                <c:pt idx="1644">
                  <c:v>40813</c:v>
                </c:pt>
                <c:pt idx="1645">
                  <c:v>40814</c:v>
                </c:pt>
                <c:pt idx="1646">
                  <c:v>40815</c:v>
                </c:pt>
                <c:pt idx="1647">
                  <c:v>40816</c:v>
                </c:pt>
                <c:pt idx="1648">
                  <c:v>40819</c:v>
                </c:pt>
                <c:pt idx="1649">
                  <c:v>40820</c:v>
                </c:pt>
                <c:pt idx="1650">
                  <c:v>40821</c:v>
                </c:pt>
                <c:pt idx="1651">
                  <c:v>40822</c:v>
                </c:pt>
                <c:pt idx="1652">
                  <c:v>40823</c:v>
                </c:pt>
                <c:pt idx="1653">
                  <c:v>40826</c:v>
                </c:pt>
                <c:pt idx="1654">
                  <c:v>40827</c:v>
                </c:pt>
                <c:pt idx="1655">
                  <c:v>40828</c:v>
                </c:pt>
                <c:pt idx="1656">
                  <c:v>40829</c:v>
                </c:pt>
                <c:pt idx="1657">
                  <c:v>40830</c:v>
                </c:pt>
                <c:pt idx="1658">
                  <c:v>40833</c:v>
                </c:pt>
                <c:pt idx="1659">
                  <c:v>40834</c:v>
                </c:pt>
                <c:pt idx="1660">
                  <c:v>40835</c:v>
                </c:pt>
                <c:pt idx="1661">
                  <c:v>40836</c:v>
                </c:pt>
                <c:pt idx="1662">
                  <c:v>40837</c:v>
                </c:pt>
                <c:pt idx="1663">
                  <c:v>40840</c:v>
                </c:pt>
                <c:pt idx="1664">
                  <c:v>40841</c:v>
                </c:pt>
                <c:pt idx="1665">
                  <c:v>40842</c:v>
                </c:pt>
                <c:pt idx="1666">
                  <c:v>40843</c:v>
                </c:pt>
                <c:pt idx="1667">
                  <c:v>40844</c:v>
                </c:pt>
                <c:pt idx="1668">
                  <c:v>40847</c:v>
                </c:pt>
                <c:pt idx="1669">
                  <c:v>40848</c:v>
                </c:pt>
                <c:pt idx="1670">
                  <c:v>40849</c:v>
                </c:pt>
                <c:pt idx="1671">
                  <c:v>40850</c:v>
                </c:pt>
                <c:pt idx="1672">
                  <c:v>40851</c:v>
                </c:pt>
                <c:pt idx="1673">
                  <c:v>40854</c:v>
                </c:pt>
                <c:pt idx="1674">
                  <c:v>40855</c:v>
                </c:pt>
                <c:pt idx="1675">
                  <c:v>40856</c:v>
                </c:pt>
                <c:pt idx="1676">
                  <c:v>40857</c:v>
                </c:pt>
                <c:pt idx="1677">
                  <c:v>40858</c:v>
                </c:pt>
                <c:pt idx="1678">
                  <c:v>40861</c:v>
                </c:pt>
                <c:pt idx="1679">
                  <c:v>40862</c:v>
                </c:pt>
                <c:pt idx="1680">
                  <c:v>40863</c:v>
                </c:pt>
                <c:pt idx="1681">
                  <c:v>40864</c:v>
                </c:pt>
                <c:pt idx="1682">
                  <c:v>40865</c:v>
                </c:pt>
                <c:pt idx="1683">
                  <c:v>40868</c:v>
                </c:pt>
                <c:pt idx="1684">
                  <c:v>40869</c:v>
                </c:pt>
                <c:pt idx="1685">
                  <c:v>40870</c:v>
                </c:pt>
                <c:pt idx="1686">
                  <c:v>40871</c:v>
                </c:pt>
                <c:pt idx="1687">
                  <c:v>40872</c:v>
                </c:pt>
                <c:pt idx="1688">
                  <c:v>40875</c:v>
                </c:pt>
                <c:pt idx="1689">
                  <c:v>40876</c:v>
                </c:pt>
                <c:pt idx="1690">
                  <c:v>40877</c:v>
                </c:pt>
                <c:pt idx="1691">
                  <c:v>40878</c:v>
                </c:pt>
                <c:pt idx="1692">
                  <c:v>40879</c:v>
                </c:pt>
                <c:pt idx="1693">
                  <c:v>40882</c:v>
                </c:pt>
                <c:pt idx="1694">
                  <c:v>40883</c:v>
                </c:pt>
                <c:pt idx="1695">
                  <c:v>40884</c:v>
                </c:pt>
                <c:pt idx="1696">
                  <c:v>40885</c:v>
                </c:pt>
                <c:pt idx="1697">
                  <c:v>40886</c:v>
                </c:pt>
                <c:pt idx="1698">
                  <c:v>40889</c:v>
                </c:pt>
                <c:pt idx="1699">
                  <c:v>40890</c:v>
                </c:pt>
                <c:pt idx="1700">
                  <c:v>40891</c:v>
                </c:pt>
                <c:pt idx="1701">
                  <c:v>40892</c:v>
                </c:pt>
                <c:pt idx="1702">
                  <c:v>40893</c:v>
                </c:pt>
                <c:pt idx="1703">
                  <c:v>40896</c:v>
                </c:pt>
                <c:pt idx="1704">
                  <c:v>40898</c:v>
                </c:pt>
                <c:pt idx="1705">
                  <c:v>40899</c:v>
                </c:pt>
                <c:pt idx="1706">
                  <c:v>40900</c:v>
                </c:pt>
                <c:pt idx="1707">
                  <c:v>40904</c:v>
                </c:pt>
                <c:pt idx="1708">
                  <c:v>40905</c:v>
                </c:pt>
                <c:pt idx="1709">
                  <c:v>40906</c:v>
                </c:pt>
                <c:pt idx="1710">
                  <c:v>40907</c:v>
                </c:pt>
                <c:pt idx="1711">
                  <c:v>40911</c:v>
                </c:pt>
                <c:pt idx="1712">
                  <c:v>40912</c:v>
                </c:pt>
                <c:pt idx="1713">
                  <c:v>40913</c:v>
                </c:pt>
                <c:pt idx="1714">
                  <c:v>40914</c:v>
                </c:pt>
                <c:pt idx="1715">
                  <c:v>40917</c:v>
                </c:pt>
                <c:pt idx="1716">
                  <c:v>40918</c:v>
                </c:pt>
                <c:pt idx="1717">
                  <c:v>40919</c:v>
                </c:pt>
                <c:pt idx="1718">
                  <c:v>40920</c:v>
                </c:pt>
                <c:pt idx="1719">
                  <c:v>40921</c:v>
                </c:pt>
                <c:pt idx="1720">
                  <c:v>40924</c:v>
                </c:pt>
                <c:pt idx="1721">
                  <c:v>40925</c:v>
                </c:pt>
                <c:pt idx="1722">
                  <c:v>40926</c:v>
                </c:pt>
                <c:pt idx="1723">
                  <c:v>40927</c:v>
                </c:pt>
                <c:pt idx="1724">
                  <c:v>40928</c:v>
                </c:pt>
                <c:pt idx="1725">
                  <c:v>40931</c:v>
                </c:pt>
                <c:pt idx="1726">
                  <c:v>40932</c:v>
                </c:pt>
                <c:pt idx="1727">
                  <c:v>40933</c:v>
                </c:pt>
                <c:pt idx="1728">
                  <c:v>40934</c:v>
                </c:pt>
                <c:pt idx="1729">
                  <c:v>40935</c:v>
                </c:pt>
                <c:pt idx="1730">
                  <c:v>40938</c:v>
                </c:pt>
                <c:pt idx="1731">
                  <c:v>40939</c:v>
                </c:pt>
                <c:pt idx="1732">
                  <c:v>40940</c:v>
                </c:pt>
                <c:pt idx="1733">
                  <c:v>40941</c:v>
                </c:pt>
                <c:pt idx="1734">
                  <c:v>40942</c:v>
                </c:pt>
                <c:pt idx="1735">
                  <c:v>40945</c:v>
                </c:pt>
                <c:pt idx="1736">
                  <c:v>40946</c:v>
                </c:pt>
                <c:pt idx="1737">
                  <c:v>40947</c:v>
                </c:pt>
                <c:pt idx="1738">
                  <c:v>40948</c:v>
                </c:pt>
                <c:pt idx="1739">
                  <c:v>40949</c:v>
                </c:pt>
                <c:pt idx="1740">
                  <c:v>40952</c:v>
                </c:pt>
                <c:pt idx="1741">
                  <c:v>40953</c:v>
                </c:pt>
                <c:pt idx="1742">
                  <c:v>40954</c:v>
                </c:pt>
                <c:pt idx="1743">
                  <c:v>40955</c:v>
                </c:pt>
                <c:pt idx="1744">
                  <c:v>40956</c:v>
                </c:pt>
                <c:pt idx="1745">
                  <c:v>40959</c:v>
                </c:pt>
                <c:pt idx="1746">
                  <c:v>40960</c:v>
                </c:pt>
                <c:pt idx="1747">
                  <c:v>40961</c:v>
                </c:pt>
                <c:pt idx="1748">
                  <c:v>40962</c:v>
                </c:pt>
                <c:pt idx="1749">
                  <c:v>40963</c:v>
                </c:pt>
                <c:pt idx="1750">
                  <c:v>40966</c:v>
                </c:pt>
                <c:pt idx="1751">
                  <c:v>40967</c:v>
                </c:pt>
                <c:pt idx="1752">
                  <c:v>40968</c:v>
                </c:pt>
                <c:pt idx="1753">
                  <c:v>40969</c:v>
                </c:pt>
                <c:pt idx="1754">
                  <c:v>40970</c:v>
                </c:pt>
                <c:pt idx="1755">
                  <c:v>40973</c:v>
                </c:pt>
                <c:pt idx="1756">
                  <c:v>40974</c:v>
                </c:pt>
                <c:pt idx="1757">
                  <c:v>40975</c:v>
                </c:pt>
                <c:pt idx="1758">
                  <c:v>40976</c:v>
                </c:pt>
                <c:pt idx="1759">
                  <c:v>40977</c:v>
                </c:pt>
                <c:pt idx="1760">
                  <c:v>40980</c:v>
                </c:pt>
                <c:pt idx="1761">
                  <c:v>40981</c:v>
                </c:pt>
                <c:pt idx="1762">
                  <c:v>40982</c:v>
                </c:pt>
                <c:pt idx="1763">
                  <c:v>40983</c:v>
                </c:pt>
                <c:pt idx="1764">
                  <c:v>40984</c:v>
                </c:pt>
                <c:pt idx="1765">
                  <c:v>40987</c:v>
                </c:pt>
                <c:pt idx="1766">
                  <c:v>40988</c:v>
                </c:pt>
                <c:pt idx="1767">
                  <c:v>40989</c:v>
                </c:pt>
                <c:pt idx="1768">
                  <c:v>40990</c:v>
                </c:pt>
                <c:pt idx="1769">
                  <c:v>40991</c:v>
                </c:pt>
                <c:pt idx="1770">
                  <c:v>40994</c:v>
                </c:pt>
                <c:pt idx="1771">
                  <c:v>40995</c:v>
                </c:pt>
                <c:pt idx="1772">
                  <c:v>40996</c:v>
                </c:pt>
                <c:pt idx="1773">
                  <c:v>40997</c:v>
                </c:pt>
                <c:pt idx="1774">
                  <c:v>40998</c:v>
                </c:pt>
                <c:pt idx="1775">
                  <c:v>41001</c:v>
                </c:pt>
                <c:pt idx="1776">
                  <c:v>41002</c:v>
                </c:pt>
                <c:pt idx="1777">
                  <c:v>41003</c:v>
                </c:pt>
                <c:pt idx="1778">
                  <c:v>41004</c:v>
                </c:pt>
                <c:pt idx="1779">
                  <c:v>41008</c:v>
                </c:pt>
                <c:pt idx="1780">
                  <c:v>41009</c:v>
                </c:pt>
                <c:pt idx="1781">
                  <c:v>41010</c:v>
                </c:pt>
                <c:pt idx="1782">
                  <c:v>41011</c:v>
                </c:pt>
                <c:pt idx="1783">
                  <c:v>41012</c:v>
                </c:pt>
                <c:pt idx="1784">
                  <c:v>41015</c:v>
                </c:pt>
                <c:pt idx="1785">
                  <c:v>41016</c:v>
                </c:pt>
                <c:pt idx="1786">
                  <c:v>41017</c:v>
                </c:pt>
                <c:pt idx="1787">
                  <c:v>41018</c:v>
                </c:pt>
                <c:pt idx="1788">
                  <c:v>41019</c:v>
                </c:pt>
                <c:pt idx="1789">
                  <c:v>41022</c:v>
                </c:pt>
                <c:pt idx="1790">
                  <c:v>41023</c:v>
                </c:pt>
                <c:pt idx="1791">
                  <c:v>41024</c:v>
                </c:pt>
                <c:pt idx="1792">
                  <c:v>41025</c:v>
                </c:pt>
                <c:pt idx="1793">
                  <c:v>41026</c:v>
                </c:pt>
                <c:pt idx="1794">
                  <c:v>41029</c:v>
                </c:pt>
                <c:pt idx="1795">
                  <c:v>41030</c:v>
                </c:pt>
                <c:pt idx="1796">
                  <c:v>41031</c:v>
                </c:pt>
                <c:pt idx="1797">
                  <c:v>41032</c:v>
                </c:pt>
                <c:pt idx="1798">
                  <c:v>41033</c:v>
                </c:pt>
                <c:pt idx="1799">
                  <c:v>41036</c:v>
                </c:pt>
                <c:pt idx="1800">
                  <c:v>41037</c:v>
                </c:pt>
                <c:pt idx="1801">
                  <c:v>41038</c:v>
                </c:pt>
                <c:pt idx="1802">
                  <c:v>41039</c:v>
                </c:pt>
                <c:pt idx="1803">
                  <c:v>41040</c:v>
                </c:pt>
                <c:pt idx="1804">
                  <c:v>41043</c:v>
                </c:pt>
                <c:pt idx="1805">
                  <c:v>41044</c:v>
                </c:pt>
                <c:pt idx="1806">
                  <c:v>41045</c:v>
                </c:pt>
                <c:pt idx="1807">
                  <c:v>41046</c:v>
                </c:pt>
                <c:pt idx="1808">
                  <c:v>41047</c:v>
                </c:pt>
                <c:pt idx="1809">
                  <c:v>41050</c:v>
                </c:pt>
                <c:pt idx="1810">
                  <c:v>41051</c:v>
                </c:pt>
                <c:pt idx="1811">
                  <c:v>41052</c:v>
                </c:pt>
                <c:pt idx="1812">
                  <c:v>41053</c:v>
                </c:pt>
                <c:pt idx="1813">
                  <c:v>41054</c:v>
                </c:pt>
                <c:pt idx="1814">
                  <c:v>41057</c:v>
                </c:pt>
                <c:pt idx="1815">
                  <c:v>41058</c:v>
                </c:pt>
                <c:pt idx="1816">
                  <c:v>41059</c:v>
                </c:pt>
                <c:pt idx="1817">
                  <c:v>41060</c:v>
                </c:pt>
                <c:pt idx="1818">
                  <c:v>41061</c:v>
                </c:pt>
                <c:pt idx="1819">
                  <c:v>41064</c:v>
                </c:pt>
                <c:pt idx="1820">
                  <c:v>41065</c:v>
                </c:pt>
                <c:pt idx="1821">
                  <c:v>41066</c:v>
                </c:pt>
                <c:pt idx="1822">
                  <c:v>41067</c:v>
                </c:pt>
                <c:pt idx="1823">
                  <c:v>41068</c:v>
                </c:pt>
                <c:pt idx="1824">
                  <c:v>41071</c:v>
                </c:pt>
                <c:pt idx="1825">
                  <c:v>41072</c:v>
                </c:pt>
                <c:pt idx="1826">
                  <c:v>41073</c:v>
                </c:pt>
                <c:pt idx="1827">
                  <c:v>41074</c:v>
                </c:pt>
                <c:pt idx="1828">
                  <c:v>41075</c:v>
                </c:pt>
                <c:pt idx="1829">
                  <c:v>41078</c:v>
                </c:pt>
                <c:pt idx="1830">
                  <c:v>41079</c:v>
                </c:pt>
                <c:pt idx="1831">
                  <c:v>41080</c:v>
                </c:pt>
                <c:pt idx="1832">
                  <c:v>41081</c:v>
                </c:pt>
                <c:pt idx="1833">
                  <c:v>41082</c:v>
                </c:pt>
                <c:pt idx="1834">
                  <c:v>41085</c:v>
                </c:pt>
                <c:pt idx="1835">
                  <c:v>41086</c:v>
                </c:pt>
                <c:pt idx="1836">
                  <c:v>41087</c:v>
                </c:pt>
                <c:pt idx="1837">
                  <c:v>41088</c:v>
                </c:pt>
                <c:pt idx="1838">
                  <c:v>41089</c:v>
                </c:pt>
                <c:pt idx="1839">
                  <c:v>41092</c:v>
                </c:pt>
                <c:pt idx="1840">
                  <c:v>41093</c:v>
                </c:pt>
                <c:pt idx="1841">
                  <c:v>41094</c:v>
                </c:pt>
                <c:pt idx="1842">
                  <c:v>41095</c:v>
                </c:pt>
                <c:pt idx="1843">
                  <c:v>41096</c:v>
                </c:pt>
                <c:pt idx="1844">
                  <c:v>41099</c:v>
                </c:pt>
                <c:pt idx="1845">
                  <c:v>41100</c:v>
                </c:pt>
                <c:pt idx="1846">
                  <c:v>41101</c:v>
                </c:pt>
                <c:pt idx="1847">
                  <c:v>41102</c:v>
                </c:pt>
                <c:pt idx="1848">
                  <c:v>41103</c:v>
                </c:pt>
                <c:pt idx="1849">
                  <c:v>41106</c:v>
                </c:pt>
                <c:pt idx="1850">
                  <c:v>41107</c:v>
                </c:pt>
                <c:pt idx="1851">
                  <c:v>41108</c:v>
                </c:pt>
                <c:pt idx="1852">
                  <c:v>41109</c:v>
                </c:pt>
                <c:pt idx="1853">
                  <c:v>41110</c:v>
                </c:pt>
                <c:pt idx="1854">
                  <c:v>41113</c:v>
                </c:pt>
                <c:pt idx="1855">
                  <c:v>41114</c:v>
                </c:pt>
                <c:pt idx="1856">
                  <c:v>41115</c:v>
                </c:pt>
                <c:pt idx="1857">
                  <c:v>41116</c:v>
                </c:pt>
                <c:pt idx="1858">
                  <c:v>41117</c:v>
                </c:pt>
                <c:pt idx="1859">
                  <c:v>41120</c:v>
                </c:pt>
                <c:pt idx="1860">
                  <c:v>41121</c:v>
                </c:pt>
                <c:pt idx="1861">
                  <c:v>41122</c:v>
                </c:pt>
                <c:pt idx="1862">
                  <c:v>41123</c:v>
                </c:pt>
                <c:pt idx="1863">
                  <c:v>41124</c:v>
                </c:pt>
                <c:pt idx="1864">
                  <c:v>41127</c:v>
                </c:pt>
                <c:pt idx="1865">
                  <c:v>41128</c:v>
                </c:pt>
                <c:pt idx="1866">
                  <c:v>41129</c:v>
                </c:pt>
                <c:pt idx="1867">
                  <c:v>41130</c:v>
                </c:pt>
                <c:pt idx="1868">
                  <c:v>41131</c:v>
                </c:pt>
                <c:pt idx="1869">
                  <c:v>41134</c:v>
                </c:pt>
                <c:pt idx="1870">
                  <c:v>41135</c:v>
                </c:pt>
                <c:pt idx="1871">
                  <c:v>41136</c:v>
                </c:pt>
                <c:pt idx="1872">
                  <c:v>41137</c:v>
                </c:pt>
                <c:pt idx="1873">
                  <c:v>41138</c:v>
                </c:pt>
                <c:pt idx="1874">
                  <c:v>41141</c:v>
                </c:pt>
                <c:pt idx="1875">
                  <c:v>41142</c:v>
                </c:pt>
                <c:pt idx="1876">
                  <c:v>41143</c:v>
                </c:pt>
                <c:pt idx="1877">
                  <c:v>41144</c:v>
                </c:pt>
                <c:pt idx="1878">
                  <c:v>41145</c:v>
                </c:pt>
                <c:pt idx="1879">
                  <c:v>41148</c:v>
                </c:pt>
                <c:pt idx="1880">
                  <c:v>41149</c:v>
                </c:pt>
                <c:pt idx="1881">
                  <c:v>41150</c:v>
                </c:pt>
                <c:pt idx="1882">
                  <c:v>41151</c:v>
                </c:pt>
                <c:pt idx="1883">
                  <c:v>41152</c:v>
                </c:pt>
                <c:pt idx="1884">
                  <c:v>41155</c:v>
                </c:pt>
                <c:pt idx="1885">
                  <c:v>41156</c:v>
                </c:pt>
                <c:pt idx="1886">
                  <c:v>41157</c:v>
                </c:pt>
                <c:pt idx="1887">
                  <c:v>41158</c:v>
                </c:pt>
                <c:pt idx="1888">
                  <c:v>41159</c:v>
                </c:pt>
                <c:pt idx="1889">
                  <c:v>41162</c:v>
                </c:pt>
                <c:pt idx="1890">
                  <c:v>41163</c:v>
                </c:pt>
                <c:pt idx="1891">
                  <c:v>41164</c:v>
                </c:pt>
                <c:pt idx="1892">
                  <c:v>41165</c:v>
                </c:pt>
                <c:pt idx="1893">
                  <c:v>41166</c:v>
                </c:pt>
                <c:pt idx="1894">
                  <c:v>41169</c:v>
                </c:pt>
                <c:pt idx="1895">
                  <c:v>41170</c:v>
                </c:pt>
                <c:pt idx="1896">
                  <c:v>41171</c:v>
                </c:pt>
                <c:pt idx="1897">
                  <c:v>41172</c:v>
                </c:pt>
                <c:pt idx="1898">
                  <c:v>41173</c:v>
                </c:pt>
                <c:pt idx="1899">
                  <c:v>41176</c:v>
                </c:pt>
                <c:pt idx="1900">
                  <c:v>41177</c:v>
                </c:pt>
                <c:pt idx="1901">
                  <c:v>41178</c:v>
                </c:pt>
                <c:pt idx="1902">
                  <c:v>41179</c:v>
                </c:pt>
                <c:pt idx="1903">
                  <c:v>41180</c:v>
                </c:pt>
                <c:pt idx="1904">
                  <c:v>41183</c:v>
                </c:pt>
                <c:pt idx="1905">
                  <c:v>41184</c:v>
                </c:pt>
                <c:pt idx="1906">
                  <c:v>41185</c:v>
                </c:pt>
                <c:pt idx="1907">
                  <c:v>41186</c:v>
                </c:pt>
                <c:pt idx="1908">
                  <c:v>41187</c:v>
                </c:pt>
                <c:pt idx="1909">
                  <c:v>41190</c:v>
                </c:pt>
                <c:pt idx="1910">
                  <c:v>41191</c:v>
                </c:pt>
                <c:pt idx="1911">
                  <c:v>41192</c:v>
                </c:pt>
                <c:pt idx="1912">
                  <c:v>41193</c:v>
                </c:pt>
                <c:pt idx="1913">
                  <c:v>41194</c:v>
                </c:pt>
                <c:pt idx="1914">
                  <c:v>41197</c:v>
                </c:pt>
                <c:pt idx="1915">
                  <c:v>41198</c:v>
                </c:pt>
                <c:pt idx="1916">
                  <c:v>41199</c:v>
                </c:pt>
                <c:pt idx="1917">
                  <c:v>41200</c:v>
                </c:pt>
                <c:pt idx="1918">
                  <c:v>41201</c:v>
                </c:pt>
                <c:pt idx="1919">
                  <c:v>41204</c:v>
                </c:pt>
                <c:pt idx="1920">
                  <c:v>41205</c:v>
                </c:pt>
                <c:pt idx="1921">
                  <c:v>41206</c:v>
                </c:pt>
                <c:pt idx="1922">
                  <c:v>41207</c:v>
                </c:pt>
                <c:pt idx="1923">
                  <c:v>41208</c:v>
                </c:pt>
                <c:pt idx="1924">
                  <c:v>41211</c:v>
                </c:pt>
                <c:pt idx="1925">
                  <c:v>41212</c:v>
                </c:pt>
                <c:pt idx="1926">
                  <c:v>41213</c:v>
                </c:pt>
                <c:pt idx="1927">
                  <c:v>41214</c:v>
                </c:pt>
                <c:pt idx="1928">
                  <c:v>41215</c:v>
                </c:pt>
                <c:pt idx="1929">
                  <c:v>41218</c:v>
                </c:pt>
                <c:pt idx="1930">
                  <c:v>41219</c:v>
                </c:pt>
                <c:pt idx="1931">
                  <c:v>41220</c:v>
                </c:pt>
                <c:pt idx="1932">
                  <c:v>41221</c:v>
                </c:pt>
                <c:pt idx="1933">
                  <c:v>41222</c:v>
                </c:pt>
                <c:pt idx="1934">
                  <c:v>41225</c:v>
                </c:pt>
                <c:pt idx="1935">
                  <c:v>41226</c:v>
                </c:pt>
                <c:pt idx="1936">
                  <c:v>41227</c:v>
                </c:pt>
                <c:pt idx="1937">
                  <c:v>41228</c:v>
                </c:pt>
                <c:pt idx="1938">
                  <c:v>41229</c:v>
                </c:pt>
                <c:pt idx="1939">
                  <c:v>41232</c:v>
                </c:pt>
                <c:pt idx="1940">
                  <c:v>41233</c:v>
                </c:pt>
                <c:pt idx="1941">
                  <c:v>41234</c:v>
                </c:pt>
                <c:pt idx="1942">
                  <c:v>41235</c:v>
                </c:pt>
                <c:pt idx="1943">
                  <c:v>41236</c:v>
                </c:pt>
                <c:pt idx="1944">
                  <c:v>41239</c:v>
                </c:pt>
                <c:pt idx="1945">
                  <c:v>41240</c:v>
                </c:pt>
                <c:pt idx="1946">
                  <c:v>41241</c:v>
                </c:pt>
                <c:pt idx="1947">
                  <c:v>41242</c:v>
                </c:pt>
                <c:pt idx="1948">
                  <c:v>41243</c:v>
                </c:pt>
                <c:pt idx="1949">
                  <c:v>41246</c:v>
                </c:pt>
                <c:pt idx="1950">
                  <c:v>41247</c:v>
                </c:pt>
                <c:pt idx="1951">
                  <c:v>41248</c:v>
                </c:pt>
                <c:pt idx="1952">
                  <c:v>41249</c:v>
                </c:pt>
                <c:pt idx="1953">
                  <c:v>41250</c:v>
                </c:pt>
                <c:pt idx="1954">
                  <c:v>41253</c:v>
                </c:pt>
                <c:pt idx="1955">
                  <c:v>41254</c:v>
                </c:pt>
                <c:pt idx="1956">
                  <c:v>41255</c:v>
                </c:pt>
                <c:pt idx="1957">
                  <c:v>41256</c:v>
                </c:pt>
                <c:pt idx="1958">
                  <c:v>41257</c:v>
                </c:pt>
                <c:pt idx="1959">
                  <c:v>41260</c:v>
                </c:pt>
                <c:pt idx="1960">
                  <c:v>41261</c:v>
                </c:pt>
                <c:pt idx="1961">
                  <c:v>41262</c:v>
                </c:pt>
                <c:pt idx="1962">
                  <c:v>41263</c:v>
                </c:pt>
                <c:pt idx="1963">
                  <c:v>41264</c:v>
                </c:pt>
                <c:pt idx="1964">
                  <c:v>41267</c:v>
                </c:pt>
                <c:pt idx="1965">
                  <c:v>41269</c:v>
                </c:pt>
                <c:pt idx="1966">
                  <c:v>41270</c:v>
                </c:pt>
                <c:pt idx="1967">
                  <c:v>41271</c:v>
                </c:pt>
                <c:pt idx="1968">
                  <c:v>41274</c:v>
                </c:pt>
                <c:pt idx="1969">
                  <c:v>41276</c:v>
                </c:pt>
                <c:pt idx="1970">
                  <c:v>41277</c:v>
                </c:pt>
                <c:pt idx="1971">
                  <c:v>41278</c:v>
                </c:pt>
                <c:pt idx="1972">
                  <c:v>41281</c:v>
                </c:pt>
                <c:pt idx="1973">
                  <c:v>41282</c:v>
                </c:pt>
                <c:pt idx="1974">
                  <c:v>41283</c:v>
                </c:pt>
                <c:pt idx="1975">
                  <c:v>41284</c:v>
                </c:pt>
                <c:pt idx="1976">
                  <c:v>41285</c:v>
                </c:pt>
                <c:pt idx="1977">
                  <c:v>41288</c:v>
                </c:pt>
                <c:pt idx="1978">
                  <c:v>41289</c:v>
                </c:pt>
                <c:pt idx="1979">
                  <c:v>41290</c:v>
                </c:pt>
                <c:pt idx="1980">
                  <c:v>41291</c:v>
                </c:pt>
                <c:pt idx="1981">
                  <c:v>41292</c:v>
                </c:pt>
                <c:pt idx="1982">
                  <c:v>41295</c:v>
                </c:pt>
                <c:pt idx="1983">
                  <c:v>41296</c:v>
                </c:pt>
                <c:pt idx="1984">
                  <c:v>41297</c:v>
                </c:pt>
                <c:pt idx="1985">
                  <c:v>41298</c:v>
                </c:pt>
                <c:pt idx="1986">
                  <c:v>41299</c:v>
                </c:pt>
                <c:pt idx="1987">
                  <c:v>41302</c:v>
                </c:pt>
                <c:pt idx="1988">
                  <c:v>41303</c:v>
                </c:pt>
                <c:pt idx="1989">
                  <c:v>41304</c:v>
                </c:pt>
                <c:pt idx="1990">
                  <c:v>41305</c:v>
                </c:pt>
                <c:pt idx="1991">
                  <c:v>41306</c:v>
                </c:pt>
                <c:pt idx="1992">
                  <c:v>41309</c:v>
                </c:pt>
                <c:pt idx="1993">
                  <c:v>41310</c:v>
                </c:pt>
                <c:pt idx="1994">
                  <c:v>41311</c:v>
                </c:pt>
                <c:pt idx="1995">
                  <c:v>41312</c:v>
                </c:pt>
                <c:pt idx="1996">
                  <c:v>41313</c:v>
                </c:pt>
                <c:pt idx="1997">
                  <c:v>41316</c:v>
                </c:pt>
                <c:pt idx="1998">
                  <c:v>41317</c:v>
                </c:pt>
                <c:pt idx="1999">
                  <c:v>41318</c:v>
                </c:pt>
                <c:pt idx="2000">
                  <c:v>41319</c:v>
                </c:pt>
                <c:pt idx="2001">
                  <c:v>41320</c:v>
                </c:pt>
                <c:pt idx="2002">
                  <c:v>41323</c:v>
                </c:pt>
                <c:pt idx="2003">
                  <c:v>41324</c:v>
                </c:pt>
                <c:pt idx="2004">
                  <c:v>41325</c:v>
                </c:pt>
                <c:pt idx="2005">
                  <c:v>41326</c:v>
                </c:pt>
                <c:pt idx="2006">
                  <c:v>41327</c:v>
                </c:pt>
                <c:pt idx="2007">
                  <c:v>41330</c:v>
                </c:pt>
                <c:pt idx="2008">
                  <c:v>41331</c:v>
                </c:pt>
                <c:pt idx="2009">
                  <c:v>41332</c:v>
                </c:pt>
                <c:pt idx="2010">
                  <c:v>41333</c:v>
                </c:pt>
                <c:pt idx="2011">
                  <c:v>41334</c:v>
                </c:pt>
                <c:pt idx="2012">
                  <c:v>41337</c:v>
                </c:pt>
                <c:pt idx="2013">
                  <c:v>41338</c:v>
                </c:pt>
                <c:pt idx="2014">
                  <c:v>41339</c:v>
                </c:pt>
                <c:pt idx="2015">
                  <c:v>41340</c:v>
                </c:pt>
                <c:pt idx="2016">
                  <c:v>41341</c:v>
                </c:pt>
                <c:pt idx="2017">
                  <c:v>41344</c:v>
                </c:pt>
                <c:pt idx="2018">
                  <c:v>41345</c:v>
                </c:pt>
                <c:pt idx="2019">
                  <c:v>41346</c:v>
                </c:pt>
                <c:pt idx="2020">
                  <c:v>41347</c:v>
                </c:pt>
                <c:pt idx="2021">
                  <c:v>41348</c:v>
                </c:pt>
                <c:pt idx="2022">
                  <c:v>41351</c:v>
                </c:pt>
                <c:pt idx="2023">
                  <c:v>41352</c:v>
                </c:pt>
                <c:pt idx="2024">
                  <c:v>41353</c:v>
                </c:pt>
                <c:pt idx="2025">
                  <c:v>41354</c:v>
                </c:pt>
                <c:pt idx="2026">
                  <c:v>41355</c:v>
                </c:pt>
                <c:pt idx="2027">
                  <c:v>41358</c:v>
                </c:pt>
                <c:pt idx="2028">
                  <c:v>41359</c:v>
                </c:pt>
                <c:pt idx="2029">
                  <c:v>41360</c:v>
                </c:pt>
                <c:pt idx="2030">
                  <c:v>41361</c:v>
                </c:pt>
                <c:pt idx="2031">
                  <c:v>41365</c:v>
                </c:pt>
                <c:pt idx="2032">
                  <c:v>41366</c:v>
                </c:pt>
                <c:pt idx="2033">
                  <c:v>41367</c:v>
                </c:pt>
                <c:pt idx="2034">
                  <c:v>41368</c:v>
                </c:pt>
                <c:pt idx="2035">
                  <c:v>41369</c:v>
                </c:pt>
                <c:pt idx="2036">
                  <c:v>41372</c:v>
                </c:pt>
                <c:pt idx="2037">
                  <c:v>41373</c:v>
                </c:pt>
                <c:pt idx="2038">
                  <c:v>41374</c:v>
                </c:pt>
                <c:pt idx="2039">
                  <c:v>41375</c:v>
                </c:pt>
                <c:pt idx="2040">
                  <c:v>41376</c:v>
                </c:pt>
                <c:pt idx="2041">
                  <c:v>41379</c:v>
                </c:pt>
                <c:pt idx="2042">
                  <c:v>41380</c:v>
                </c:pt>
                <c:pt idx="2043">
                  <c:v>41381</c:v>
                </c:pt>
                <c:pt idx="2044">
                  <c:v>41382</c:v>
                </c:pt>
                <c:pt idx="2045">
                  <c:v>41383</c:v>
                </c:pt>
                <c:pt idx="2046">
                  <c:v>41386</c:v>
                </c:pt>
                <c:pt idx="2047">
                  <c:v>41387</c:v>
                </c:pt>
                <c:pt idx="2048">
                  <c:v>41388</c:v>
                </c:pt>
                <c:pt idx="2049">
                  <c:v>41389</c:v>
                </c:pt>
                <c:pt idx="2050">
                  <c:v>41390</c:v>
                </c:pt>
                <c:pt idx="2051">
                  <c:v>41393</c:v>
                </c:pt>
                <c:pt idx="2052">
                  <c:v>41394</c:v>
                </c:pt>
                <c:pt idx="2053">
                  <c:v>41395</c:v>
                </c:pt>
                <c:pt idx="2054">
                  <c:v>41396</c:v>
                </c:pt>
                <c:pt idx="2055">
                  <c:v>41397</c:v>
                </c:pt>
                <c:pt idx="2056">
                  <c:v>41400</c:v>
                </c:pt>
                <c:pt idx="2057">
                  <c:v>41401</c:v>
                </c:pt>
                <c:pt idx="2058">
                  <c:v>41402</c:v>
                </c:pt>
                <c:pt idx="2059">
                  <c:v>41403</c:v>
                </c:pt>
                <c:pt idx="2060">
                  <c:v>41404</c:v>
                </c:pt>
                <c:pt idx="2061">
                  <c:v>41407</c:v>
                </c:pt>
                <c:pt idx="2062">
                  <c:v>41408</c:v>
                </c:pt>
                <c:pt idx="2063">
                  <c:v>41409</c:v>
                </c:pt>
                <c:pt idx="2064">
                  <c:v>41410</c:v>
                </c:pt>
                <c:pt idx="2065">
                  <c:v>41411</c:v>
                </c:pt>
                <c:pt idx="2066">
                  <c:v>41414</c:v>
                </c:pt>
                <c:pt idx="2067">
                  <c:v>41415</c:v>
                </c:pt>
                <c:pt idx="2068">
                  <c:v>41416</c:v>
                </c:pt>
                <c:pt idx="2069">
                  <c:v>41417</c:v>
                </c:pt>
                <c:pt idx="2070">
                  <c:v>41418</c:v>
                </c:pt>
                <c:pt idx="2071">
                  <c:v>41421</c:v>
                </c:pt>
                <c:pt idx="2072">
                  <c:v>41422</c:v>
                </c:pt>
                <c:pt idx="2073">
                  <c:v>41423</c:v>
                </c:pt>
                <c:pt idx="2074">
                  <c:v>41424</c:v>
                </c:pt>
                <c:pt idx="2075">
                  <c:v>41425</c:v>
                </c:pt>
                <c:pt idx="2076">
                  <c:v>41428</c:v>
                </c:pt>
                <c:pt idx="2077">
                  <c:v>41429</c:v>
                </c:pt>
                <c:pt idx="2078">
                  <c:v>41430</c:v>
                </c:pt>
                <c:pt idx="2079">
                  <c:v>41431</c:v>
                </c:pt>
                <c:pt idx="2080">
                  <c:v>41432</c:v>
                </c:pt>
                <c:pt idx="2081">
                  <c:v>41435</c:v>
                </c:pt>
                <c:pt idx="2082">
                  <c:v>41436</c:v>
                </c:pt>
                <c:pt idx="2083">
                  <c:v>41437</c:v>
                </c:pt>
                <c:pt idx="2084">
                  <c:v>41438</c:v>
                </c:pt>
                <c:pt idx="2085">
                  <c:v>41439</c:v>
                </c:pt>
                <c:pt idx="2086">
                  <c:v>41442</c:v>
                </c:pt>
                <c:pt idx="2087">
                  <c:v>41443</c:v>
                </c:pt>
                <c:pt idx="2088">
                  <c:v>41444</c:v>
                </c:pt>
                <c:pt idx="2089">
                  <c:v>41445</c:v>
                </c:pt>
                <c:pt idx="2090">
                  <c:v>41446</c:v>
                </c:pt>
                <c:pt idx="2091">
                  <c:v>41449</c:v>
                </c:pt>
                <c:pt idx="2092">
                  <c:v>41450</c:v>
                </c:pt>
                <c:pt idx="2093">
                  <c:v>41451</c:v>
                </c:pt>
                <c:pt idx="2094">
                  <c:v>41452</c:v>
                </c:pt>
                <c:pt idx="2095">
                  <c:v>41453</c:v>
                </c:pt>
                <c:pt idx="2096">
                  <c:v>41456</c:v>
                </c:pt>
                <c:pt idx="2097">
                  <c:v>41457</c:v>
                </c:pt>
                <c:pt idx="2098">
                  <c:v>41458</c:v>
                </c:pt>
                <c:pt idx="2099">
                  <c:v>41459</c:v>
                </c:pt>
                <c:pt idx="2100">
                  <c:v>41460</c:v>
                </c:pt>
                <c:pt idx="2101">
                  <c:v>41463</c:v>
                </c:pt>
                <c:pt idx="2102">
                  <c:v>41464</c:v>
                </c:pt>
                <c:pt idx="2103">
                  <c:v>41465</c:v>
                </c:pt>
                <c:pt idx="2104">
                  <c:v>41466</c:v>
                </c:pt>
                <c:pt idx="2105">
                  <c:v>41467</c:v>
                </c:pt>
                <c:pt idx="2106">
                  <c:v>41470</c:v>
                </c:pt>
                <c:pt idx="2107">
                  <c:v>41471</c:v>
                </c:pt>
                <c:pt idx="2108">
                  <c:v>41472</c:v>
                </c:pt>
                <c:pt idx="2109">
                  <c:v>41473</c:v>
                </c:pt>
                <c:pt idx="2110">
                  <c:v>41474</c:v>
                </c:pt>
                <c:pt idx="2111">
                  <c:v>41477</c:v>
                </c:pt>
                <c:pt idx="2112">
                  <c:v>41478</c:v>
                </c:pt>
                <c:pt idx="2113">
                  <c:v>41479</c:v>
                </c:pt>
                <c:pt idx="2114">
                  <c:v>41480</c:v>
                </c:pt>
                <c:pt idx="2115">
                  <c:v>41481</c:v>
                </c:pt>
                <c:pt idx="2116">
                  <c:v>41484</c:v>
                </c:pt>
                <c:pt idx="2117">
                  <c:v>41485</c:v>
                </c:pt>
                <c:pt idx="2118">
                  <c:v>41486</c:v>
                </c:pt>
                <c:pt idx="2119">
                  <c:v>41487</c:v>
                </c:pt>
                <c:pt idx="2120">
                  <c:v>41488</c:v>
                </c:pt>
                <c:pt idx="2121">
                  <c:v>41491</c:v>
                </c:pt>
                <c:pt idx="2122">
                  <c:v>41492</c:v>
                </c:pt>
                <c:pt idx="2123">
                  <c:v>41493</c:v>
                </c:pt>
                <c:pt idx="2124">
                  <c:v>41494</c:v>
                </c:pt>
                <c:pt idx="2125">
                  <c:v>41495</c:v>
                </c:pt>
                <c:pt idx="2126">
                  <c:v>41498</c:v>
                </c:pt>
                <c:pt idx="2127">
                  <c:v>41499</c:v>
                </c:pt>
                <c:pt idx="2128">
                  <c:v>41500</c:v>
                </c:pt>
                <c:pt idx="2129">
                  <c:v>41501</c:v>
                </c:pt>
                <c:pt idx="2130">
                  <c:v>41502</c:v>
                </c:pt>
                <c:pt idx="2131">
                  <c:v>41505</c:v>
                </c:pt>
                <c:pt idx="2132">
                  <c:v>41506</c:v>
                </c:pt>
                <c:pt idx="2133">
                  <c:v>41507</c:v>
                </c:pt>
                <c:pt idx="2134">
                  <c:v>41508</c:v>
                </c:pt>
                <c:pt idx="2135">
                  <c:v>41509</c:v>
                </c:pt>
                <c:pt idx="2136">
                  <c:v>41512</c:v>
                </c:pt>
                <c:pt idx="2137">
                  <c:v>41513</c:v>
                </c:pt>
                <c:pt idx="2138">
                  <c:v>41514</c:v>
                </c:pt>
                <c:pt idx="2139">
                  <c:v>41515</c:v>
                </c:pt>
                <c:pt idx="2140">
                  <c:v>41516</c:v>
                </c:pt>
                <c:pt idx="2141">
                  <c:v>41519</c:v>
                </c:pt>
                <c:pt idx="2142">
                  <c:v>41520</c:v>
                </c:pt>
                <c:pt idx="2143">
                  <c:v>41521</c:v>
                </c:pt>
                <c:pt idx="2144">
                  <c:v>41522</c:v>
                </c:pt>
                <c:pt idx="2145">
                  <c:v>41523</c:v>
                </c:pt>
                <c:pt idx="2146">
                  <c:v>41526</c:v>
                </c:pt>
                <c:pt idx="2147">
                  <c:v>41527</c:v>
                </c:pt>
                <c:pt idx="2148">
                  <c:v>41528</c:v>
                </c:pt>
                <c:pt idx="2149">
                  <c:v>41529</c:v>
                </c:pt>
                <c:pt idx="2150">
                  <c:v>41530</c:v>
                </c:pt>
                <c:pt idx="2151">
                  <c:v>41533</c:v>
                </c:pt>
                <c:pt idx="2152">
                  <c:v>41534</c:v>
                </c:pt>
                <c:pt idx="2153">
                  <c:v>41535</c:v>
                </c:pt>
                <c:pt idx="2154">
                  <c:v>41536</c:v>
                </c:pt>
                <c:pt idx="2155">
                  <c:v>41537</c:v>
                </c:pt>
                <c:pt idx="2156">
                  <c:v>41540</c:v>
                </c:pt>
                <c:pt idx="2157">
                  <c:v>41541</c:v>
                </c:pt>
                <c:pt idx="2158">
                  <c:v>41542</c:v>
                </c:pt>
                <c:pt idx="2159">
                  <c:v>41543</c:v>
                </c:pt>
                <c:pt idx="2160">
                  <c:v>41544</c:v>
                </c:pt>
                <c:pt idx="2161">
                  <c:v>41545</c:v>
                </c:pt>
                <c:pt idx="2162">
                  <c:v>41547</c:v>
                </c:pt>
                <c:pt idx="2163">
                  <c:v>41548</c:v>
                </c:pt>
                <c:pt idx="2164">
                  <c:v>41549</c:v>
                </c:pt>
                <c:pt idx="2165">
                  <c:v>41550</c:v>
                </c:pt>
                <c:pt idx="2166">
                  <c:v>41551</c:v>
                </c:pt>
                <c:pt idx="2167">
                  <c:v>41554</c:v>
                </c:pt>
                <c:pt idx="2168">
                  <c:v>41555</c:v>
                </c:pt>
                <c:pt idx="2169">
                  <c:v>41556</c:v>
                </c:pt>
                <c:pt idx="2170">
                  <c:v>41557</c:v>
                </c:pt>
                <c:pt idx="2171">
                  <c:v>41558</c:v>
                </c:pt>
                <c:pt idx="2172">
                  <c:v>41561</c:v>
                </c:pt>
                <c:pt idx="2173">
                  <c:v>41562</c:v>
                </c:pt>
                <c:pt idx="2174">
                  <c:v>41563</c:v>
                </c:pt>
                <c:pt idx="2175">
                  <c:v>41564</c:v>
                </c:pt>
                <c:pt idx="2176">
                  <c:v>41565</c:v>
                </c:pt>
                <c:pt idx="2177">
                  <c:v>41568</c:v>
                </c:pt>
                <c:pt idx="2178">
                  <c:v>41569</c:v>
                </c:pt>
                <c:pt idx="2179">
                  <c:v>41570</c:v>
                </c:pt>
                <c:pt idx="2180">
                  <c:v>41571</c:v>
                </c:pt>
                <c:pt idx="2181">
                  <c:v>41572</c:v>
                </c:pt>
                <c:pt idx="2182">
                  <c:v>41575</c:v>
                </c:pt>
                <c:pt idx="2183">
                  <c:v>41576</c:v>
                </c:pt>
                <c:pt idx="2184">
                  <c:v>41577</c:v>
                </c:pt>
                <c:pt idx="2185">
                  <c:v>41578</c:v>
                </c:pt>
                <c:pt idx="2186">
                  <c:v>41579</c:v>
                </c:pt>
                <c:pt idx="2187">
                  <c:v>41582</c:v>
                </c:pt>
                <c:pt idx="2188">
                  <c:v>41583</c:v>
                </c:pt>
                <c:pt idx="2189">
                  <c:v>41584</c:v>
                </c:pt>
                <c:pt idx="2190">
                  <c:v>41585</c:v>
                </c:pt>
                <c:pt idx="2191">
                  <c:v>41586</c:v>
                </c:pt>
                <c:pt idx="2192">
                  <c:v>41589</c:v>
                </c:pt>
                <c:pt idx="2193">
                  <c:v>41590</c:v>
                </c:pt>
                <c:pt idx="2194">
                  <c:v>41591</c:v>
                </c:pt>
                <c:pt idx="2195">
                  <c:v>41592</c:v>
                </c:pt>
                <c:pt idx="2196">
                  <c:v>41593</c:v>
                </c:pt>
                <c:pt idx="2197">
                  <c:v>41596</c:v>
                </c:pt>
                <c:pt idx="2198">
                  <c:v>41597</c:v>
                </c:pt>
                <c:pt idx="2199">
                  <c:v>41598</c:v>
                </c:pt>
                <c:pt idx="2200">
                  <c:v>41599</c:v>
                </c:pt>
                <c:pt idx="2201">
                  <c:v>41600</c:v>
                </c:pt>
                <c:pt idx="2202">
                  <c:v>41603</c:v>
                </c:pt>
                <c:pt idx="2203">
                  <c:v>41604</c:v>
                </c:pt>
                <c:pt idx="2204">
                  <c:v>41605</c:v>
                </c:pt>
                <c:pt idx="2205">
                  <c:v>41606</c:v>
                </c:pt>
                <c:pt idx="2206">
                  <c:v>41607</c:v>
                </c:pt>
                <c:pt idx="2207">
                  <c:v>41610</c:v>
                </c:pt>
                <c:pt idx="2208">
                  <c:v>41611</c:v>
                </c:pt>
                <c:pt idx="2209">
                  <c:v>41612</c:v>
                </c:pt>
                <c:pt idx="2210">
                  <c:v>41613</c:v>
                </c:pt>
                <c:pt idx="2211">
                  <c:v>41614</c:v>
                </c:pt>
                <c:pt idx="2212">
                  <c:v>41617</c:v>
                </c:pt>
                <c:pt idx="2213">
                  <c:v>41618</c:v>
                </c:pt>
                <c:pt idx="2214">
                  <c:v>41619</c:v>
                </c:pt>
                <c:pt idx="2215">
                  <c:v>41620</c:v>
                </c:pt>
                <c:pt idx="2216">
                  <c:v>41621</c:v>
                </c:pt>
                <c:pt idx="2217">
                  <c:v>41624</c:v>
                </c:pt>
                <c:pt idx="2218">
                  <c:v>41625</c:v>
                </c:pt>
                <c:pt idx="2219">
                  <c:v>41626</c:v>
                </c:pt>
                <c:pt idx="2220">
                  <c:v>41627</c:v>
                </c:pt>
                <c:pt idx="2221">
                  <c:v>41628</c:v>
                </c:pt>
                <c:pt idx="2222">
                  <c:v>41631</c:v>
                </c:pt>
                <c:pt idx="2223">
                  <c:v>41632</c:v>
                </c:pt>
                <c:pt idx="2224">
                  <c:v>41634</c:v>
                </c:pt>
                <c:pt idx="2225">
                  <c:v>41635</c:v>
                </c:pt>
                <c:pt idx="2226">
                  <c:v>41638</c:v>
                </c:pt>
                <c:pt idx="2227">
                  <c:v>41639</c:v>
                </c:pt>
                <c:pt idx="2228">
                  <c:v>41641</c:v>
                </c:pt>
                <c:pt idx="2229">
                  <c:v>41642</c:v>
                </c:pt>
                <c:pt idx="2230">
                  <c:v>41645</c:v>
                </c:pt>
                <c:pt idx="2231">
                  <c:v>41646</c:v>
                </c:pt>
                <c:pt idx="2232">
                  <c:v>41647</c:v>
                </c:pt>
                <c:pt idx="2233">
                  <c:v>41648</c:v>
                </c:pt>
                <c:pt idx="2234">
                  <c:v>41649</c:v>
                </c:pt>
                <c:pt idx="2235">
                  <c:v>41652</c:v>
                </c:pt>
                <c:pt idx="2236">
                  <c:v>41653</c:v>
                </c:pt>
                <c:pt idx="2237">
                  <c:v>41654</c:v>
                </c:pt>
                <c:pt idx="2238">
                  <c:v>41655</c:v>
                </c:pt>
                <c:pt idx="2239">
                  <c:v>41656</c:v>
                </c:pt>
                <c:pt idx="2240">
                  <c:v>41659</c:v>
                </c:pt>
                <c:pt idx="2241">
                  <c:v>41660</c:v>
                </c:pt>
                <c:pt idx="2242">
                  <c:v>41661</c:v>
                </c:pt>
                <c:pt idx="2243">
                  <c:v>41662</c:v>
                </c:pt>
                <c:pt idx="2244">
                  <c:v>41663</c:v>
                </c:pt>
                <c:pt idx="2245">
                  <c:v>41666</c:v>
                </c:pt>
                <c:pt idx="2246">
                  <c:v>41667</c:v>
                </c:pt>
                <c:pt idx="2247">
                  <c:v>41668</c:v>
                </c:pt>
                <c:pt idx="2248">
                  <c:v>41669</c:v>
                </c:pt>
                <c:pt idx="2249">
                  <c:v>41670</c:v>
                </c:pt>
                <c:pt idx="2250">
                  <c:v>41673</c:v>
                </c:pt>
                <c:pt idx="2251">
                  <c:v>41674</c:v>
                </c:pt>
                <c:pt idx="2252">
                  <c:v>41675</c:v>
                </c:pt>
                <c:pt idx="2253">
                  <c:v>41676</c:v>
                </c:pt>
                <c:pt idx="2254">
                  <c:v>41677</c:v>
                </c:pt>
                <c:pt idx="2255">
                  <c:v>41680</c:v>
                </c:pt>
                <c:pt idx="2256">
                  <c:v>41681</c:v>
                </c:pt>
                <c:pt idx="2257">
                  <c:v>41682</c:v>
                </c:pt>
                <c:pt idx="2258">
                  <c:v>41683</c:v>
                </c:pt>
                <c:pt idx="2259">
                  <c:v>41684</c:v>
                </c:pt>
                <c:pt idx="2260">
                  <c:v>41687</c:v>
                </c:pt>
                <c:pt idx="2261">
                  <c:v>41688</c:v>
                </c:pt>
                <c:pt idx="2262">
                  <c:v>41689</c:v>
                </c:pt>
                <c:pt idx="2263">
                  <c:v>41690</c:v>
                </c:pt>
                <c:pt idx="2264">
                  <c:v>41691</c:v>
                </c:pt>
                <c:pt idx="2265">
                  <c:v>41694</c:v>
                </c:pt>
                <c:pt idx="2266">
                  <c:v>41695</c:v>
                </c:pt>
                <c:pt idx="2267">
                  <c:v>41696</c:v>
                </c:pt>
                <c:pt idx="2268">
                  <c:v>41697</c:v>
                </c:pt>
                <c:pt idx="2269">
                  <c:v>41698</c:v>
                </c:pt>
                <c:pt idx="2270">
                  <c:v>41701</c:v>
                </c:pt>
                <c:pt idx="2271">
                  <c:v>41702</c:v>
                </c:pt>
                <c:pt idx="2272">
                  <c:v>41703</c:v>
                </c:pt>
                <c:pt idx="2273">
                  <c:v>41704</c:v>
                </c:pt>
                <c:pt idx="2274">
                  <c:v>41705</c:v>
                </c:pt>
                <c:pt idx="2275">
                  <c:v>41708</c:v>
                </c:pt>
                <c:pt idx="2276">
                  <c:v>41709</c:v>
                </c:pt>
                <c:pt idx="2277">
                  <c:v>41710</c:v>
                </c:pt>
                <c:pt idx="2278">
                  <c:v>41711</c:v>
                </c:pt>
                <c:pt idx="2279">
                  <c:v>41712</c:v>
                </c:pt>
                <c:pt idx="2280">
                  <c:v>41715</c:v>
                </c:pt>
                <c:pt idx="2281">
                  <c:v>41716</c:v>
                </c:pt>
                <c:pt idx="2282">
                  <c:v>41717</c:v>
                </c:pt>
                <c:pt idx="2283">
                  <c:v>41718</c:v>
                </c:pt>
                <c:pt idx="2284">
                  <c:v>41719</c:v>
                </c:pt>
                <c:pt idx="2285">
                  <c:v>41722</c:v>
                </c:pt>
                <c:pt idx="2286">
                  <c:v>41723</c:v>
                </c:pt>
                <c:pt idx="2287">
                  <c:v>41724</c:v>
                </c:pt>
                <c:pt idx="2288">
                  <c:v>41725</c:v>
                </c:pt>
                <c:pt idx="2289">
                  <c:v>41726</c:v>
                </c:pt>
                <c:pt idx="2290">
                  <c:v>41729</c:v>
                </c:pt>
                <c:pt idx="2291">
                  <c:v>41730</c:v>
                </c:pt>
                <c:pt idx="2292">
                  <c:v>41731</c:v>
                </c:pt>
                <c:pt idx="2293">
                  <c:v>41732</c:v>
                </c:pt>
                <c:pt idx="2294">
                  <c:v>41733</c:v>
                </c:pt>
                <c:pt idx="2295">
                  <c:v>41736</c:v>
                </c:pt>
                <c:pt idx="2296">
                  <c:v>41737</c:v>
                </c:pt>
                <c:pt idx="2297">
                  <c:v>41738</c:v>
                </c:pt>
                <c:pt idx="2298">
                  <c:v>41739</c:v>
                </c:pt>
                <c:pt idx="2299">
                  <c:v>41740</c:v>
                </c:pt>
                <c:pt idx="2300">
                  <c:v>41743</c:v>
                </c:pt>
                <c:pt idx="2301">
                  <c:v>41744</c:v>
                </c:pt>
                <c:pt idx="2302">
                  <c:v>41745</c:v>
                </c:pt>
                <c:pt idx="2303">
                  <c:v>41746</c:v>
                </c:pt>
                <c:pt idx="2304">
                  <c:v>41750</c:v>
                </c:pt>
                <c:pt idx="2305">
                  <c:v>41751</c:v>
                </c:pt>
                <c:pt idx="2306">
                  <c:v>41752</c:v>
                </c:pt>
                <c:pt idx="2307">
                  <c:v>41753</c:v>
                </c:pt>
                <c:pt idx="2308">
                  <c:v>41754</c:v>
                </c:pt>
                <c:pt idx="2309">
                  <c:v>41757</c:v>
                </c:pt>
                <c:pt idx="2310">
                  <c:v>41758</c:v>
                </c:pt>
                <c:pt idx="2311">
                  <c:v>41759</c:v>
                </c:pt>
                <c:pt idx="2312">
                  <c:v>41760</c:v>
                </c:pt>
                <c:pt idx="2313">
                  <c:v>41761</c:v>
                </c:pt>
                <c:pt idx="2314">
                  <c:v>41764</c:v>
                </c:pt>
                <c:pt idx="2315">
                  <c:v>41765</c:v>
                </c:pt>
                <c:pt idx="2316">
                  <c:v>41766</c:v>
                </c:pt>
                <c:pt idx="2317">
                  <c:v>41767</c:v>
                </c:pt>
                <c:pt idx="2318">
                  <c:v>41768</c:v>
                </c:pt>
                <c:pt idx="2319">
                  <c:v>41771</c:v>
                </c:pt>
                <c:pt idx="2320">
                  <c:v>41772</c:v>
                </c:pt>
                <c:pt idx="2321">
                  <c:v>41773</c:v>
                </c:pt>
                <c:pt idx="2322">
                  <c:v>41774</c:v>
                </c:pt>
                <c:pt idx="2323">
                  <c:v>41775</c:v>
                </c:pt>
                <c:pt idx="2324">
                  <c:v>41778</c:v>
                </c:pt>
                <c:pt idx="2325">
                  <c:v>41779</c:v>
                </c:pt>
                <c:pt idx="2326">
                  <c:v>41780</c:v>
                </c:pt>
                <c:pt idx="2327">
                  <c:v>41781</c:v>
                </c:pt>
                <c:pt idx="2328">
                  <c:v>41782</c:v>
                </c:pt>
                <c:pt idx="2329">
                  <c:v>41785</c:v>
                </c:pt>
                <c:pt idx="2330">
                  <c:v>41786</c:v>
                </c:pt>
                <c:pt idx="2331">
                  <c:v>41787</c:v>
                </c:pt>
                <c:pt idx="2332">
                  <c:v>41788</c:v>
                </c:pt>
                <c:pt idx="2333">
                  <c:v>41789</c:v>
                </c:pt>
                <c:pt idx="2334">
                  <c:v>41792</c:v>
                </c:pt>
                <c:pt idx="2335">
                  <c:v>41793</c:v>
                </c:pt>
                <c:pt idx="2336">
                  <c:v>41794</c:v>
                </c:pt>
                <c:pt idx="2337">
                  <c:v>41795</c:v>
                </c:pt>
                <c:pt idx="2338">
                  <c:v>41796</c:v>
                </c:pt>
                <c:pt idx="2339">
                  <c:v>41799</c:v>
                </c:pt>
                <c:pt idx="2340">
                  <c:v>41800</c:v>
                </c:pt>
                <c:pt idx="2341">
                  <c:v>41801</c:v>
                </c:pt>
                <c:pt idx="2342">
                  <c:v>41802</c:v>
                </c:pt>
                <c:pt idx="2343">
                  <c:v>41803</c:v>
                </c:pt>
                <c:pt idx="2344">
                  <c:v>41806</c:v>
                </c:pt>
                <c:pt idx="2345">
                  <c:v>41807</c:v>
                </c:pt>
                <c:pt idx="2346">
                  <c:v>41808</c:v>
                </c:pt>
                <c:pt idx="2347">
                  <c:v>41809</c:v>
                </c:pt>
                <c:pt idx="2348">
                  <c:v>41810</c:v>
                </c:pt>
                <c:pt idx="2349">
                  <c:v>41813</c:v>
                </c:pt>
                <c:pt idx="2350">
                  <c:v>41814</c:v>
                </c:pt>
                <c:pt idx="2351">
                  <c:v>41815</c:v>
                </c:pt>
                <c:pt idx="2352">
                  <c:v>41816</c:v>
                </c:pt>
                <c:pt idx="2353">
                  <c:v>41817</c:v>
                </c:pt>
                <c:pt idx="2354">
                  <c:v>41820</c:v>
                </c:pt>
                <c:pt idx="2355">
                  <c:v>41821</c:v>
                </c:pt>
                <c:pt idx="2356">
                  <c:v>41822</c:v>
                </c:pt>
                <c:pt idx="2357">
                  <c:v>41823</c:v>
                </c:pt>
                <c:pt idx="2358">
                  <c:v>41824</c:v>
                </c:pt>
                <c:pt idx="2359">
                  <c:v>41827</c:v>
                </c:pt>
                <c:pt idx="2360">
                  <c:v>41828</c:v>
                </c:pt>
                <c:pt idx="2361">
                  <c:v>41829</c:v>
                </c:pt>
                <c:pt idx="2362">
                  <c:v>41830</c:v>
                </c:pt>
                <c:pt idx="2363">
                  <c:v>41831</c:v>
                </c:pt>
                <c:pt idx="2364">
                  <c:v>41834</c:v>
                </c:pt>
                <c:pt idx="2365">
                  <c:v>41835</c:v>
                </c:pt>
                <c:pt idx="2366">
                  <c:v>41836</c:v>
                </c:pt>
                <c:pt idx="2367">
                  <c:v>41837</c:v>
                </c:pt>
                <c:pt idx="2368">
                  <c:v>41838</c:v>
                </c:pt>
                <c:pt idx="2369">
                  <c:v>41841</c:v>
                </c:pt>
                <c:pt idx="2370">
                  <c:v>41842</c:v>
                </c:pt>
                <c:pt idx="2371">
                  <c:v>41843</c:v>
                </c:pt>
                <c:pt idx="2372">
                  <c:v>41844</c:v>
                </c:pt>
                <c:pt idx="2373">
                  <c:v>41845</c:v>
                </c:pt>
                <c:pt idx="2374">
                  <c:v>41848</c:v>
                </c:pt>
                <c:pt idx="2375">
                  <c:v>41849</c:v>
                </c:pt>
                <c:pt idx="2376">
                  <c:v>41850</c:v>
                </c:pt>
                <c:pt idx="2377">
                  <c:v>41851</c:v>
                </c:pt>
                <c:pt idx="2378">
                  <c:v>41852</c:v>
                </c:pt>
                <c:pt idx="2379">
                  <c:v>41855</c:v>
                </c:pt>
                <c:pt idx="2380">
                  <c:v>41856</c:v>
                </c:pt>
                <c:pt idx="2381">
                  <c:v>41857</c:v>
                </c:pt>
                <c:pt idx="2382">
                  <c:v>41858</c:v>
                </c:pt>
                <c:pt idx="2383">
                  <c:v>41859</c:v>
                </c:pt>
                <c:pt idx="2384">
                  <c:v>41862</c:v>
                </c:pt>
                <c:pt idx="2385">
                  <c:v>41863</c:v>
                </c:pt>
                <c:pt idx="2386">
                  <c:v>41864</c:v>
                </c:pt>
                <c:pt idx="2387">
                  <c:v>41865</c:v>
                </c:pt>
                <c:pt idx="2388">
                  <c:v>41866</c:v>
                </c:pt>
                <c:pt idx="2389">
                  <c:v>41869</c:v>
                </c:pt>
                <c:pt idx="2390">
                  <c:v>41870</c:v>
                </c:pt>
                <c:pt idx="2391">
                  <c:v>41871</c:v>
                </c:pt>
                <c:pt idx="2392">
                  <c:v>41872</c:v>
                </c:pt>
                <c:pt idx="2393">
                  <c:v>41873</c:v>
                </c:pt>
                <c:pt idx="2394">
                  <c:v>41876</c:v>
                </c:pt>
                <c:pt idx="2395">
                  <c:v>41877</c:v>
                </c:pt>
                <c:pt idx="2396">
                  <c:v>41878</c:v>
                </c:pt>
                <c:pt idx="2397">
                  <c:v>41879</c:v>
                </c:pt>
                <c:pt idx="2398">
                  <c:v>41880</c:v>
                </c:pt>
                <c:pt idx="2399">
                  <c:v>41883</c:v>
                </c:pt>
                <c:pt idx="2400">
                  <c:v>41884</c:v>
                </c:pt>
                <c:pt idx="2401">
                  <c:v>41885</c:v>
                </c:pt>
                <c:pt idx="2402">
                  <c:v>41886</c:v>
                </c:pt>
                <c:pt idx="2403">
                  <c:v>41887</c:v>
                </c:pt>
                <c:pt idx="2404">
                  <c:v>41890</c:v>
                </c:pt>
                <c:pt idx="2405">
                  <c:v>41891</c:v>
                </c:pt>
                <c:pt idx="2406">
                  <c:v>41892</c:v>
                </c:pt>
                <c:pt idx="2407">
                  <c:v>41893</c:v>
                </c:pt>
                <c:pt idx="2408">
                  <c:v>41894</c:v>
                </c:pt>
                <c:pt idx="2409">
                  <c:v>41897</c:v>
                </c:pt>
                <c:pt idx="2410">
                  <c:v>41898</c:v>
                </c:pt>
                <c:pt idx="2411">
                  <c:v>41899</c:v>
                </c:pt>
                <c:pt idx="2412">
                  <c:v>41900</c:v>
                </c:pt>
                <c:pt idx="2413">
                  <c:v>41901</c:v>
                </c:pt>
                <c:pt idx="2414">
                  <c:v>41904</c:v>
                </c:pt>
                <c:pt idx="2415">
                  <c:v>41905</c:v>
                </c:pt>
                <c:pt idx="2416">
                  <c:v>41906</c:v>
                </c:pt>
                <c:pt idx="2417">
                  <c:v>41907</c:v>
                </c:pt>
                <c:pt idx="2418">
                  <c:v>41908</c:v>
                </c:pt>
                <c:pt idx="2419">
                  <c:v>41911</c:v>
                </c:pt>
                <c:pt idx="2420">
                  <c:v>41912</c:v>
                </c:pt>
                <c:pt idx="2421">
                  <c:v>41913</c:v>
                </c:pt>
                <c:pt idx="2422">
                  <c:v>41914</c:v>
                </c:pt>
                <c:pt idx="2423">
                  <c:v>41915</c:v>
                </c:pt>
                <c:pt idx="2424">
                  <c:v>41918</c:v>
                </c:pt>
                <c:pt idx="2425">
                  <c:v>41919</c:v>
                </c:pt>
                <c:pt idx="2426">
                  <c:v>41920</c:v>
                </c:pt>
                <c:pt idx="2427">
                  <c:v>41921</c:v>
                </c:pt>
                <c:pt idx="2428">
                  <c:v>41922</c:v>
                </c:pt>
                <c:pt idx="2429">
                  <c:v>41925</c:v>
                </c:pt>
                <c:pt idx="2430">
                  <c:v>41926</c:v>
                </c:pt>
                <c:pt idx="2431">
                  <c:v>41927</c:v>
                </c:pt>
                <c:pt idx="2432">
                  <c:v>41928</c:v>
                </c:pt>
                <c:pt idx="2433">
                  <c:v>41929</c:v>
                </c:pt>
                <c:pt idx="2434">
                  <c:v>41932</c:v>
                </c:pt>
                <c:pt idx="2435">
                  <c:v>41933</c:v>
                </c:pt>
                <c:pt idx="2436">
                  <c:v>41934</c:v>
                </c:pt>
                <c:pt idx="2437">
                  <c:v>41935</c:v>
                </c:pt>
                <c:pt idx="2438">
                  <c:v>41936</c:v>
                </c:pt>
                <c:pt idx="2439">
                  <c:v>41939</c:v>
                </c:pt>
                <c:pt idx="2440">
                  <c:v>41940</c:v>
                </c:pt>
                <c:pt idx="2441">
                  <c:v>41941</c:v>
                </c:pt>
                <c:pt idx="2442">
                  <c:v>41942</c:v>
                </c:pt>
                <c:pt idx="2443">
                  <c:v>41943</c:v>
                </c:pt>
                <c:pt idx="2444">
                  <c:v>41946</c:v>
                </c:pt>
                <c:pt idx="2445">
                  <c:v>41947</c:v>
                </c:pt>
                <c:pt idx="2446">
                  <c:v>41948</c:v>
                </c:pt>
                <c:pt idx="2447">
                  <c:v>41949</c:v>
                </c:pt>
                <c:pt idx="2448">
                  <c:v>41950</c:v>
                </c:pt>
                <c:pt idx="2449">
                  <c:v>41953</c:v>
                </c:pt>
                <c:pt idx="2450">
                  <c:v>41954</c:v>
                </c:pt>
                <c:pt idx="2451">
                  <c:v>41955</c:v>
                </c:pt>
                <c:pt idx="2452">
                  <c:v>41956</c:v>
                </c:pt>
                <c:pt idx="2453">
                  <c:v>41957</c:v>
                </c:pt>
                <c:pt idx="2454">
                  <c:v>41960</c:v>
                </c:pt>
                <c:pt idx="2455">
                  <c:v>41961</c:v>
                </c:pt>
                <c:pt idx="2456">
                  <c:v>41962</c:v>
                </c:pt>
                <c:pt idx="2457">
                  <c:v>41963</c:v>
                </c:pt>
                <c:pt idx="2458">
                  <c:v>41964</c:v>
                </c:pt>
                <c:pt idx="2459">
                  <c:v>41967</c:v>
                </c:pt>
                <c:pt idx="2460">
                  <c:v>41968</c:v>
                </c:pt>
                <c:pt idx="2461">
                  <c:v>41969</c:v>
                </c:pt>
                <c:pt idx="2462">
                  <c:v>41970</c:v>
                </c:pt>
                <c:pt idx="2463">
                  <c:v>41971</c:v>
                </c:pt>
                <c:pt idx="2464">
                  <c:v>41974</c:v>
                </c:pt>
                <c:pt idx="2465">
                  <c:v>41975</c:v>
                </c:pt>
                <c:pt idx="2466">
                  <c:v>41976</c:v>
                </c:pt>
                <c:pt idx="2467">
                  <c:v>41977</c:v>
                </c:pt>
                <c:pt idx="2468">
                  <c:v>41978</c:v>
                </c:pt>
                <c:pt idx="2469">
                  <c:v>41981</c:v>
                </c:pt>
                <c:pt idx="2470">
                  <c:v>41982</c:v>
                </c:pt>
                <c:pt idx="2471">
                  <c:v>41983</c:v>
                </c:pt>
                <c:pt idx="2472">
                  <c:v>41984</c:v>
                </c:pt>
                <c:pt idx="2473">
                  <c:v>41985</c:v>
                </c:pt>
                <c:pt idx="2474">
                  <c:v>41988</c:v>
                </c:pt>
                <c:pt idx="2475">
                  <c:v>41989</c:v>
                </c:pt>
                <c:pt idx="2476">
                  <c:v>41990</c:v>
                </c:pt>
                <c:pt idx="2477">
                  <c:v>41991</c:v>
                </c:pt>
                <c:pt idx="2478">
                  <c:v>41992</c:v>
                </c:pt>
                <c:pt idx="2479">
                  <c:v>41995</c:v>
                </c:pt>
                <c:pt idx="2480">
                  <c:v>41996</c:v>
                </c:pt>
                <c:pt idx="2481">
                  <c:v>41997</c:v>
                </c:pt>
                <c:pt idx="2482">
                  <c:v>41999</c:v>
                </c:pt>
                <c:pt idx="2483">
                  <c:v>42002</c:v>
                </c:pt>
                <c:pt idx="2484">
                  <c:v>42003</c:v>
                </c:pt>
                <c:pt idx="2485">
                  <c:v>42004</c:v>
                </c:pt>
                <c:pt idx="2486">
                  <c:v>42006</c:v>
                </c:pt>
                <c:pt idx="2487">
                  <c:v>42009</c:v>
                </c:pt>
                <c:pt idx="2488">
                  <c:v>42010</c:v>
                </c:pt>
                <c:pt idx="2489">
                  <c:v>42011</c:v>
                </c:pt>
                <c:pt idx="2490">
                  <c:v>42012</c:v>
                </c:pt>
                <c:pt idx="2491">
                  <c:v>42013</c:v>
                </c:pt>
                <c:pt idx="2492">
                  <c:v>42016</c:v>
                </c:pt>
                <c:pt idx="2493">
                  <c:v>42017</c:v>
                </c:pt>
                <c:pt idx="2494">
                  <c:v>42018</c:v>
                </c:pt>
                <c:pt idx="2495">
                  <c:v>42019</c:v>
                </c:pt>
                <c:pt idx="2496">
                  <c:v>42020</c:v>
                </c:pt>
                <c:pt idx="2497">
                  <c:v>42023</c:v>
                </c:pt>
                <c:pt idx="2498">
                  <c:v>42024</c:v>
                </c:pt>
                <c:pt idx="2499">
                  <c:v>42025</c:v>
                </c:pt>
                <c:pt idx="2500">
                  <c:v>42026</c:v>
                </c:pt>
                <c:pt idx="2501">
                  <c:v>42027</c:v>
                </c:pt>
                <c:pt idx="2502">
                  <c:v>42030</c:v>
                </c:pt>
                <c:pt idx="2503">
                  <c:v>42031</c:v>
                </c:pt>
                <c:pt idx="2504">
                  <c:v>42032</c:v>
                </c:pt>
                <c:pt idx="2505">
                  <c:v>42033</c:v>
                </c:pt>
                <c:pt idx="2506">
                  <c:v>42034</c:v>
                </c:pt>
                <c:pt idx="2507">
                  <c:v>42037</c:v>
                </c:pt>
                <c:pt idx="2508">
                  <c:v>42038</c:v>
                </c:pt>
                <c:pt idx="2509">
                  <c:v>42039</c:v>
                </c:pt>
                <c:pt idx="2510">
                  <c:v>42040</c:v>
                </c:pt>
                <c:pt idx="2511">
                  <c:v>42041</c:v>
                </c:pt>
                <c:pt idx="2512">
                  <c:v>42044</c:v>
                </c:pt>
                <c:pt idx="2513">
                  <c:v>42045</c:v>
                </c:pt>
                <c:pt idx="2514">
                  <c:v>42046</c:v>
                </c:pt>
                <c:pt idx="2515">
                  <c:v>42047</c:v>
                </c:pt>
                <c:pt idx="2516">
                  <c:v>42048</c:v>
                </c:pt>
                <c:pt idx="2517">
                  <c:v>42051</c:v>
                </c:pt>
                <c:pt idx="2518">
                  <c:v>42052</c:v>
                </c:pt>
                <c:pt idx="2519">
                  <c:v>42053</c:v>
                </c:pt>
                <c:pt idx="2520">
                  <c:v>42054</c:v>
                </c:pt>
                <c:pt idx="2521">
                  <c:v>42055</c:v>
                </c:pt>
                <c:pt idx="2522">
                  <c:v>42058</c:v>
                </c:pt>
                <c:pt idx="2523">
                  <c:v>42059</c:v>
                </c:pt>
                <c:pt idx="2524">
                  <c:v>42060</c:v>
                </c:pt>
                <c:pt idx="2525">
                  <c:v>42061</c:v>
                </c:pt>
                <c:pt idx="2526">
                  <c:v>42062</c:v>
                </c:pt>
                <c:pt idx="2527">
                  <c:v>42065</c:v>
                </c:pt>
                <c:pt idx="2528">
                  <c:v>42066</c:v>
                </c:pt>
                <c:pt idx="2529">
                  <c:v>42067</c:v>
                </c:pt>
                <c:pt idx="2530">
                  <c:v>42068</c:v>
                </c:pt>
                <c:pt idx="2531">
                  <c:v>42069</c:v>
                </c:pt>
                <c:pt idx="2532">
                  <c:v>42072</c:v>
                </c:pt>
                <c:pt idx="2533">
                  <c:v>42073</c:v>
                </c:pt>
                <c:pt idx="2534">
                  <c:v>42074</c:v>
                </c:pt>
                <c:pt idx="2535">
                  <c:v>42075</c:v>
                </c:pt>
                <c:pt idx="2536">
                  <c:v>42076</c:v>
                </c:pt>
                <c:pt idx="2537">
                  <c:v>42079</c:v>
                </c:pt>
                <c:pt idx="2538">
                  <c:v>42080</c:v>
                </c:pt>
                <c:pt idx="2539">
                  <c:v>42081</c:v>
                </c:pt>
                <c:pt idx="2540">
                  <c:v>42082</c:v>
                </c:pt>
                <c:pt idx="2541">
                  <c:v>42083</c:v>
                </c:pt>
                <c:pt idx="2542">
                  <c:v>42086</c:v>
                </c:pt>
                <c:pt idx="2543">
                  <c:v>42087</c:v>
                </c:pt>
                <c:pt idx="2544">
                  <c:v>42088</c:v>
                </c:pt>
                <c:pt idx="2545">
                  <c:v>42089</c:v>
                </c:pt>
                <c:pt idx="2546">
                  <c:v>42090</c:v>
                </c:pt>
                <c:pt idx="2547">
                  <c:v>42093</c:v>
                </c:pt>
                <c:pt idx="2548">
                  <c:v>42094</c:v>
                </c:pt>
                <c:pt idx="2549">
                  <c:v>42095</c:v>
                </c:pt>
                <c:pt idx="2550">
                  <c:v>42096</c:v>
                </c:pt>
                <c:pt idx="2551">
                  <c:v>42100</c:v>
                </c:pt>
                <c:pt idx="2552">
                  <c:v>42101</c:v>
                </c:pt>
                <c:pt idx="2553">
                  <c:v>42102</c:v>
                </c:pt>
                <c:pt idx="2554">
                  <c:v>42103</c:v>
                </c:pt>
                <c:pt idx="2555">
                  <c:v>42104</c:v>
                </c:pt>
                <c:pt idx="2556">
                  <c:v>42107</c:v>
                </c:pt>
                <c:pt idx="2557">
                  <c:v>42108</c:v>
                </c:pt>
                <c:pt idx="2558">
                  <c:v>42109</c:v>
                </c:pt>
                <c:pt idx="2559">
                  <c:v>42110</c:v>
                </c:pt>
                <c:pt idx="2560">
                  <c:v>42111</c:v>
                </c:pt>
                <c:pt idx="2561">
                  <c:v>42114</c:v>
                </c:pt>
                <c:pt idx="2562">
                  <c:v>42115</c:v>
                </c:pt>
                <c:pt idx="2563">
                  <c:v>42116</c:v>
                </c:pt>
                <c:pt idx="2564">
                  <c:v>42117</c:v>
                </c:pt>
                <c:pt idx="2565">
                  <c:v>42118</c:v>
                </c:pt>
                <c:pt idx="2566">
                  <c:v>42121</c:v>
                </c:pt>
                <c:pt idx="2567">
                  <c:v>42122</c:v>
                </c:pt>
                <c:pt idx="2568">
                  <c:v>42123</c:v>
                </c:pt>
                <c:pt idx="2569">
                  <c:v>42124</c:v>
                </c:pt>
                <c:pt idx="2570">
                  <c:v>42125</c:v>
                </c:pt>
                <c:pt idx="2571">
                  <c:v>42128</c:v>
                </c:pt>
                <c:pt idx="2572">
                  <c:v>42129</c:v>
                </c:pt>
                <c:pt idx="2573">
                  <c:v>42130</c:v>
                </c:pt>
                <c:pt idx="2574">
                  <c:v>42131</c:v>
                </c:pt>
                <c:pt idx="2575">
                  <c:v>42132</c:v>
                </c:pt>
                <c:pt idx="2576">
                  <c:v>42135</c:v>
                </c:pt>
                <c:pt idx="2577">
                  <c:v>42136</c:v>
                </c:pt>
                <c:pt idx="2578">
                  <c:v>42137</c:v>
                </c:pt>
                <c:pt idx="2579">
                  <c:v>42138</c:v>
                </c:pt>
                <c:pt idx="2580">
                  <c:v>42139</c:v>
                </c:pt>
                <c:pt idx="2581">
                  <c:v>42142</c:v>
                </c:pt>
                <c:pt idx="2582">
                  <c:v>42143</c:v>
                </c:pt>
                <c:pt idx="2583">
                  <c:v>42144</c:v>
                </c:pt>
                <c:pt idx="2584">
                  <c:v>42145</c:v>
                </c:pt>
                <c:pt idx="2585">
                  <c:v>42146</c:v>
                </c:pt>
                <c:pt idx="2586">
                  <c:v>42149</c:v>
                </c:pt>
                <c:pt idx="2587">
                  <c:v>42150</c:v>
                </c:pt>
                <c:pt idx="2588">
                  <c:v>42151</c:v>
                </c:pt>
                <c:pt idx="2589">
                  <c:v>42152</c:v>
                </c:pt>
                <c:pt idx="2590">
                  <c:v>42153</c:v>
                </c:pt>
                <c:pt idx="2591">
                  <c:v>42156</c:v>
                </c:pt>
                <c:pt idx="2592">
                  <c:v>42157</c:v>
                </c:pt>
                <c:pt idx="2593">
                  <c:v>42158</c:v>
                </c:pt>
                <c:pt idx="2594">
                  <c:v>42159</c:v>
                </c:pt>
                <c:pt idx="2595">
                  <c:v>42160</c:v>
                </c:pt>
                <c:pt idx="2596">
                  <c:v>42163</c:v>
                </c:pt>
                <c:pt idx="2597">
                  <c:v>42164</c:v>
                </c:pt>
                <c:pt idx="2598">
                  <c:v>42165</c:v>
                </c:pt>
                <c:pt idx="2599">
                  <c:v>42166</c:v>
                </c:pt>
                <c:pt idx="2600">
                  <c:v>42167</c:v>
                </c:pt>
                <c:pt idx="2601">
                  <c:v>42170</c:v>
                </c:pt>
                <c:pt idx="2602">
                  <c:v>42171</c:v>
                </c:pt>
                <c:pt idx="2603">
                  <c:v>42172</c:v>
                </c:pt>
                <c:pt idx="2604">
                  <c:v>42173</c:v>
                </c:pt>
                <c:pt idx="2605">
                  <c:v>42174</c:v>
                </c:pt>
                <c:pt idx="2606">
                  <c:v>42177</c:v>
                </c:pt>
                <c:pt idx="2607">
                  <c:v>42178</c:v>
                </c:pt>
                <c:pt idx="2608">
                  <c:v>42179</c:v>
                </c:pt>
                <c:pt idx="2609">
                  <c:v>42180</c:v>
                </c:pt>
                <c:pt idx="2610">
                  <c:v>42181</c:v>
                </c:pt>
                <c:pt idx="2611">
                  <c:v>42184</c:v>
                </c:pt>
                <c:pt idx="2612">
                  <c:v>42185</c:v>
                </c:pt>
                <c:pt idx="2613">
                  <c:v>42186</c:v>
                </c:pt>
                <c:pt idx="2614">
                  <c:v>42187</c:v>
                </c:pt>
                <c:pt idx="2615">
                  <c:v>42188</c:v>
                </c:pt>
                <c:pt idx="2616">
                  <c:v>42191</c:v>
                </c:pt>
                <c:pt idx="2617">
                  <c:v>42192</c:v>
                </c:pt>
                <c:pt idx="2618">
                  <c:v>42193</c:v>
                </c:pt>
                <c:pt idx="2619">
                  <c:v>42194</c:v>
                </c:pt>
                <c:pt idx="2620">
                  <c:v>42195</c:v>
                </c:pt>
                <c:pt idx="2621">
                  <c:v>42198</c:v>
                </c:pt>
                <c:pt idx="2622">
                  <c:v>42199</c:v>
                </c:pt>
                <c:pt idx="2623">
                  <c:v>42200</c:v>
                </c:pt>
                <c:pt idx="2624">
                  <c:v>42201</c:v>
                </c:pt>
                <c:pt idx="2625">
                  <c:v>42202</c:v>
                </c:pt>
                <c:pt idx="2626">
                  <c:v>42205</c:v>
                </c:pt>
                <c:pt idx="2627">
                  <c:v>42206</c:v>
                </c:pt>
                <c:pt idx="2628">
                  <c:v>42207</c:v>
                </c:pt>
                <c:pt idx="2629">
                  <c:v>42208</c:v>
                </c:pt>
                <c:pt idx="2630">
                  <c:v>42209</c:v>
                </c:pt>
                <c:pt idx="2631">
                  <c:v>42212</c:v>
                </c:pt>
                <c:pt idx="2632">
                  <c:v>42213</c:v>
                </c:pt>
                <c:pt idx="2633">
                  <c:v>42214</c:v>
                </c:pt>
                <c:pt idx="2634">
                  <c:v>42215</c:v>
                </c:pt>
                <c:pt idx="2635">
                  <c:v>42216</c:v>
                </c:pt>
                <c:pt idx="2636">
                  <c:v>42219</c:v>
                </c:pt>
                <c:pt idx="2637">
                  <c:v>42220</c:v>
                </c:pt>
                <c:pt idx="2638">
                  <c:v>42221</c:v>
                </c:pt>
                <c:pt idx="2639">
                  <c:v>42222</c:v>
                </c:pt>
                <c:pt idx="2640">
                  <c:v>42223</c:v>
                </c:pt>
                <c:pt idx="2641">
                  <c:v>42226</c:v>
                </c:pt>
                <c:pt idx="2642">
                  <c:v>42227</c:v>
                </c:pt>
                <c:pt idx="2643">
                  <c:v>42228</c:v>
                </c:pt>
                <c:pt idx="2644">
                  <c:v>42229</c:v>
                </c:pt>
                <c:pt idx="2645">
                  <c:v>42230</c:v>
                </c:pt>
                <c:pt idx="2646">
                  <c:v>42233</c:v>
                </c:pt>
                <c:pt idx="2647">
                  <c:v>42234</c:v>
                </c:pt>
                <c:pt idx="2648">
                  <c:v>42235</c:v>
                </c:pt>
                <c:pt idx="2649">
                  <c:v>42236</c:v>
                </c:pt>
                <c:pt idx="2650">
                  <c:v>42237</c:v>
                </c:pt>
                <c:pt idx="2651">
                  <c:v>42240</c:v>
                </c:pt>
                <c:pt idx="2652">
                  <c:v>42241</c:v>
                </c:pt>
                <c:pt idx="2653">
                  <c:v>42242</c:v>
                </c:pt>
                <c:pt idx="2654">
                  <c:v>42243</c:v>
                </c:pt>
                <c:pt idx="2655">
                  <c:v>42244</c:v>
                </c:pt>
                <c:pt idx="2656">
                  <c:v>42247</c:v>
                </c:pt>
                <c:pt idx="2657">
                  <c:v>42248</c:v>
                </c:pt>
                <c:pt idx="2658">
                  <c:v>42249</c:v>
                </c:pt>
                <c:pt idx="2659">
                  <c:v>42250</c:v>
                </c:pt>
                <c:pt idx="2660">
                  <c:v>42251</c:v>
                </c:pt>
                <c:pt idx="2661">
                  <c:v>42254</c:v>
                </c:pt>
                <c:pt idx="2662">
                  <c:v>42255</c:v>
                </c:pt>
                <c:pt idx="2663">
                  <c:v>42256</c:v>
                </c:pt>
                <c:pt idx="2664">
                  <c:v>42257</c:v>
                </c:pt>
                <c:pt idx="2665">
                  <c:v>42258</c:v>
                </c:pt>
                <c:pt idx="2666">
                  <c:v>42261</c:v>
                </c:pt>
                <c:pt idx="2667">
                  <c:v>42262</c:v>
                </c:pt>
                <c:pt idx="2668">
                  <c:v>42263</c:v>
                </c:pt>
                <c:pt idx="2669">
                  <c:v>42264</c:v>
                </c:pt>
                <c:pt idx="2670">
                  <c:v>42265</c:v>
                </c:pt>
                <c:pt idx="2671">
                  <c:v>42268</c:v>
                </c:pt>
                <c:pt idx="2672">
                  <c:v>42269</c:v>
                </c:pt>
                <c:pt idx="2673">
                  <c:v>42270</c:v>
                </c:pt>
                <c:pt idx="2674">
                  <c:v>42271</c:v>
                </c:pt>
                <c:pt idx="2675">
                  <c:v>42272</c:v>
                </c:pt>
                <c:pt idx="2676">
                  <c:v>42275</c:v>
                </c:pt>
                <c:pt idx="2677">
                  <c:v>42276</c:v>
                </c:pt>
                <c:pt idx="2678">
                  <c:v>42277</c:v>
                </c:pt>
                <c:pt idx="2679">
                  <c:v>42278</c:v>
                </c:pt>
                <c:pt idx="2680">
                  <c:v>42279</c:v>
                </c:pt>
                <c:pt idx="2681">
                  <c:v>42282</c:v>
                </c:pt>
                <c:pt idx="2682">
                  <c:v>42283</c:v>
                </c:pt>
                <c:pt idx="2683">
                  <c:v>42284</c:v>
                </c:pt>
                <c:pt idx="2684">
                  <c:v>42285</c:v>
                </c:pt>
                <c:pt idx="2685">
                  <c:v>42286</c:v>
                </c:pt>
                <c:pt idx="2686">
                  <c:v>42289</c:v>
                </c:pt>
                <c:pt idx="2687">
                  <c:v>42290</c:v>
                </c:pt>
                <c:pt idx="2688">
                  <c:v>42291</c:v>
                </c:pt>
                <c:pt idx="2689">
                  <c:v>42292</c:v>
                </c:pt>
                <c:pt idx="2690">
                  <c:v>42293</c:v>
                </c:pt>
                <c:pt idx="2691">
                  <c:v>42296</c:v>
                </c:pt>
                <c:pt idx="2692">
                  <c:v>42297</c:v>
                </c:pt>
                <c:pt idx="2693">
                  <c:v>42298</c:v>
                </c:pt>
                <c:pt idx="2694">
                  <c:v>42299</c:v>
                </c:pt>
                <c:pt idx="2695">
                  <c:v>42300</c:v>
                </c:pt>
                <c:pt idx="2696">
                  <c:v>42303</c:v>
                </c:pt>
                <c:pt idx="2697">
                  <c:v>42304</c:v>
                </c:pt>
                <c:pt idx="2698">
                  <c:v>42305</c:v>
                </c:pt>
                <c:pt idx="2699">
                  <c:v>42306</c:v>
                </c:pt>
                <c:pt idx="2700">
                  <c:v>42307</c:v>
                </c:pt>
                <c:pt idx="2701">
                  <c:v>42310</c:v>
                </c:pt>
                <c:pt idx="2702">
                  <c:v>42311</c:v>
                </c:pt>
                <c:pt idx="2703">
                  <c:v>42312</c:v>
                </c:pt>
                <c:pt idx="2704">
                  <c:v>42313</c:v>
                </c:pt>
                <c:pt idx="2705">
                  <c:v>42314</c:v>
                </c:pt>
                <c:pt idx="2706">
                  <c:v>42317</c:v>
                </c:pt>
                <c:pt idx="2707">
                  <c:v>42318</c:v>
                </c:pt>
                <c:pt idx="2708">
                  <c:v>42319</c:v>
                </c:pt>
                <c:pt idx="2709">
                  <c:v>42320</c:v>
                </c:pt>
                <c:pt idx="2710">
                  <c:v>42321</c:v>
                </c:pt>
                <c:pt idx="2711">
                  <c:v>42324</c:v>
                </c:pt>
                <c:pt idx="2712">
                  <c:v>42325</c:v>
                </c:pt>
                <c:pt idx="2713">
                  <c:v>42326</c:v>
                </c:pt>
                <c:pt idx="2714">
                  <c:v>42327</c:v>
                </c:pt>
                <c:pt idx="2715">
                  <c:v>42328</c:v>
                </c:pt>
                <c:pt idx="2716">
                  <c:v>42331</c:v>
                </c:pt>
                <c:pt idx="2717">
                  <c:v>42332</c:v>
                </c:pt>
                <c:pt idx="2718">
                  <c:v>42333</c:v>
                </c:pt>
                <c:pt idx="2719">
                  <c:v>42334</c:v>
                </c:pt>
                <c:pt idx="2720">
                  <c:v>42335</c:v>
                </c:pt>
                <c:pt idx="2721">
                  <c:v>42338</c:v>
                </c:pt>
                <c:pt idx="2722">
                  <c:v>42339</c:v>
                </c:pt>
                <c:pt idx="2723">
                  <c:v>42340</c:v>
                </c:pt>
                <c:pt idx="2724">
                  <c:v>42341</c:v>
                </c:pt>
                <c:pt idx="2725">
                  <c:v>42342</c:v>
                </c:pt>
                <c:pt idx="2726">
                  <c:v>42345</c:v>
                </c:pt>
                <c:pt idx="2727">
                  <c:v>42346</c:v>
                </c:pt>
                <c:pt idx="2728">
                  <c:v>42347</c:v>
                </c:pt>
                <c:pt idx="2729">
                  <c:v>42348</c:v>
                </c:pt>
                <c:pt idx="2730">
                  <c:v>42349</c:v>
                </c:pt>
                <c:pt idx="2731">
                  <c:v>42352</c:v>
                </c:pt>
                <c:pt idx="2732">
                  <c:v>42353</c:v>
                </c:pt>
                <c:pt idx="2733">
                  <c:v>42354</c:v>
                </c:pt>
                <c:pt idx="2734">
                  <c:v>42355</c:v>
                </c:pt>
                <c:pt idx="2735">
                  <c:v>42356</c:v>
                </c:pt>
                <c:pt idx="2736">
                  <c:v>42359</c:v>
                </c:pt>
                <c:pt idx="2737">
                  <c:v>42360</c:v>
                </c:pt>
                <c:pt idx="2738">
                  <c:v>42361</c:v>
                </c:pt>
                <c:pt idx="2739">
                  <c:v>42362</c:v>
                </c:pt>
                <c:pt idx="2740">
                  <c:v>42366</c:v>
                </c:pt>
                <c:pt idx="2741">
                  <c:v>42367</c:v>
                </c:pt>
                <c:pt idx="2742">
                  <c:v>42368</c:v>
                </c:pt>
                <c:pt idx="2743">
                  <c:v>42369</c:v>
                </c:pt>
                <c:pt idx="2744">
                  <c:v>42373</c:v>
                </c:pt>
                <c:pt idx="2745">
                  <c:v>42374</c:v>
                </c:pt>
                <c:pt idx="2746">
                  <c:v>42375</c:v>
                </c:pt>
                <c:pt idx="2747">
                  <c:v>42376</c:v>
                </c:pt>
                <c:pt idx="2748">
                  <c:v>42377</c:v>
                </c:pt>
                <c:pt idx="2749">
                  <c:v>42380</c:v>
                </c:pt>
                <c:pt idx="2750">
                  <c:v>42381</c:v>
                </c:pt>
                <c:pt idx="2751">
                  <c:v>42382</c:v>
                </c:pt>
                <c:pt idx="2752">
                  <c:v>42383</c:v>
                </c:pt>
                <c:pt idx="2753">
                  <c:v>42384</c:v>
                </c:pt>
                <c:pt idx="2754">
                  <c:v>42387</c:v>
                </c:pt>
                <c:pt idx="2755">
                  <c:v>42388</c:v>
                </c:pt>
                <c:pt idx="2756">
                  <c:v>42389</c:v>
                </c:pt>
                <c:pt idx="2757">
                  <c:v>42390</c:v>
                </c:pt>
                <c:pt idx="2758">
                  <c:v>42391</c:v>
                </c:pt>
                <c:pt idx="2759">
                  <c:v>42394</c:v>
                </c:pt>
                <c:pt idx="2760">
                  <c:v>42395</c:v>
                </c:pt>
                <c:pt idx="2761">
                  <c:v>42396</c:v>
                </c:pt>
                <c:pt idx="2762">
                  <c:v>42397</c:v>
                </c:pt>
                <c:pt idx="2763">
                  <c:v>42398</c:v>
                </c:pt>
                <c:pt idx="2764">
                  <c:v>42401</c:v>
                </c:pt>
                <c:pt idx="2765">
                  <c:v>42402</c:v>
                </c:pt>
                <c:pt idx="2766">
                  <c:v>42403</c:v>
                </c:pt>
                <c:pt idx="2767">
                  <c:v>42404</c:v>
                </c:pt>
                <c:pt idx="2768">
                  <c:v>42405</c:v>
                </c:pt>
                <c:pt idx="2769">
                  <c:v>42408</c:v>
                </c:pt>
                <c:pt idx="2770">
                  <c:v>42409</c:v>
                </c:pt>
                <c:pt idx="2771">
                  <c:v>42410</c:v>
                </c:pt>
                <c:pt idx="2772">
                  <c:v>42411</c:v>
                </c:pt>
                <c:pt idx="2773">
                  <c:v>42412</c:v>
                </c:pt>
                <c:pt idx="2774">
                  <c:v>42415</c:v>
                </c:pt>
                <c:pt idx="2775">
                  <c:v>42416</c:v>
                </c:pt>
                <c:pt idx="2776">
                  <c:v>42417</c:v>
                </c:pt>
                <c:pt idx="2777">
                  <c:v>42418</c:v>
                </c:pt>
                <c:pt idx="2778">
                  <c:v>42419</c:v>
                </c:pt>
                <c:pt idx="2779">
                  <c:v>42422</c:v>
                </c:pt>
                <c:pt idx="2780">
                  <c:v>42423</c:v>
                </c:pt>
                <c:pt idx="2781">
                  <c:v>42424</c:v>
                </c:pt>
                <c:pt idx="2782">
                  <c:v>42425</c:v>
                </c:pt>
                <c:pt idx="2783">
                  <c:v>42426</c:v>
                </c:pt>
                <c:pt idx="2784">
                  <c:v>42429</c:v>
                </c:pt>
                <c:pt idx="2785">
                  <c:v>42430</c:v>
                </c:pt>
                <c:pt idx="2786">
                  <c:v>42431</c:v>
                </c:pt>
                <c:pt idx="2787">
                  <c:v>42432</c:v>
                </c:pt>
                <c:pt idx="2788">
                  <c:v>42433</c:v>
                </c:pt>
                <c:pt idx="2789">
                  <c:v>42436</c:v>
                </c:pt>
                <c:pt idx="2790">
                  <c:v>42437</c:v>
                </c:pt>
                <c:pt idx="2791">
                  <c:v>42438</c:v>
                </c:pt>
                <c:pt idx="2792">
                  <c:v>42439</c:v>
                </c:pt>
                <c:pt idx="2793">
                  <c:v>42440</c:v>
                </c:pt>
                <c:pt idx="2794">
                  <c:v>42443</c:v>
                </c:pt>
                <c:pt idx="2795">
                  <c:v>42444</c:v>
                </c:pt>
                <c:pt idx="2796">
                  <c:v>42445</c:v>
                </c:pt>
                <c:pt idx="2797">
                  <c:v>42446</c:v>
                </c:pt>
                <c:pt idx="2798">
                  <c:v>42447</c:v>
                </c:pt>
                <c:pt idx="2799">
                  <c:v>42450</c:v>
                </c:pt>
                <c:pt idx="2800">
                  <c:v>42451</c:v>
                </c:pt>
                <c:pt idx="2801">
                  <c:v>42452</c:v>
                </c:pt>
                <c:pt idx="2802">
                  <c:v>42453</c:v>
                </c:pt>
                <c:pt idx="2803">
                  <c:v>42457</c:v>
                </c:pt>
                <c:pt idx="2804">
                  <c:v>42458</c:v>
                </c:pt>
                <c:pt idx="2805">
                  <c:v>42459</c:v>
                </c:pt>
                <c:pt idx="2806">
                  <c:v>42460</c:v>
                </c:pt>
                <c:pt idx="2807">
                  <c:v>42461</c:v>
                </c:pt>
                <c:pt idx="2808">
                  <c:v>42464</c:v>
                </c:pt>
                <c:pt idx="2809">
                  <c:v>42465</c:v>
                </c:pt>
                <c:pt idx="2810">
                  <c:v>42466</c:v>
                </c:pt>
                <c:pt idx="2811">
                  <c:v>42467</c:v>
                </c:pt>
                <c:pt idx="2812">
                  <c:v>42468</c:v>
                </c:pt>
                <c:pt idx="2813">
                  <c:v>42471</c:v>
                </c:pt>
                <c:pt idx="2814">
                  <c:v>42472</c:v>
                </c:pt>
                <c:pt idx="2815">
                  <c:v>42473</c:v>
                </c:pt>
                <c:pt idx="2816">
                  <c:v>42474</c:v>
                </c:pt>
                <c:pt idx="2817">
                  <c:v>42475</c:v>
                </c:pt>
                <c:pt idx="2818">
                  <c:v>42478</c:v>
                </c:pt>
                <c:pt idx="2819">
                  <c:v>42479</c:v>
                </c:pt>
                <c:pt idx="2820">
                  <c:v>42480</c:v>
                </c:pt>
                <c:pt idx="2821">
                  <c:v>42481</c:v>
                </c:pt>
                <c:pt idx="2822">
                  <c:v>42482</c:v>
                </c:pt>
                <c:pt idx="2823">
                  <c:v>42485</c:v>
                </c:pt>
                <c:pt idx="2824">
                  <c:v>42486</c:v>
                </c:pt>
                <c:pt idx="2825">
                  <c:v>42487</c:v>
                </c:pt>
                <c:pt idx="2826">
                  <c:v>42488</c:v>
                </c:pt>
                <c:pt idx="2827">
                  <c:v>42489</c:v>
                </c:pt>
                <c:pt idx="2828">
                  <c:v>42492</c:v>
                </c:pt>
                <c:pt idx="2829">
                  <c:v>42493</c:v>
                </c:pt>
                <c:pt idx="2830">
                  <c:v>42494</c:v>
                </c:pt>
                <c:pt idx="2831">
                  <c:v>42495</c:v>
                </c:pt>
                <c:pt idx="2832">
                  <c:v>42496</c:v>
                </c:pt>
                <c:pt idx="2833">
                  <c:v>42499</c:v>
                </c:pt>
                <c:pt idx="2834">
                  <c:v>42500</c:v>
                </c:pt>
                <c:pt idx="2835">
                  <c:v>42501</c:v>
                </c:pt>
                <c:pt idx="2836">
                  <c:v>42502</c:v>
                </c:pt>
                <c:pt idx="2837">
                  <c:v>42503</c:v>
                </c:pt>
                <c:pt idx="2838">
                  <c:v>42506</c:v>
                </c:pt>
                <c:pt idx="2839">
                  <c:v>42507</c:v>
                </c:pt>
                <c:pt idx="2840">
                  <c:v>42508</c:v>
                </c:pt>
                <c:pt idx="2841">
                  <c:v>42509</c:v>
                </c:pt>
                <c:pt idx="2842">
                  <c:v>42510</c:v>
                </c:pt>
                <c:pt idx="2843">
                  <c:v>42513</c:v>
                </c:pt>
                <c:pt idx="2844">
                  <c:v>42514</c:v>
                </c:pt>
                <c:pt idx="2845">
                  <c:v>42515</c:v>
                </c:pt>
                <c:pt idx="2846">
                  <c:v>42516</c:v>
                </c:pt>
                <c:pt idx="2847">
                  <c:v>42517</c:v>
                </c:pt>
                <c:pt idx="2848">
                  <c:v>42520</c:v>
                </c:pt>
                <c:pt idx="2849">
                  <c:v>42521</c:v>
                </c:pt>
                <c:pt idx="2850">
                  <c:v>42522</c:v>
                </c:pt>
                <c:pt idx="2851">
                  <c:v>42523</c:v>
                </c:pt>
                <c:pt idx="2852">
                  <c:v>42524</c:v>
                </c:pt>
                <c:pt idx="2853">
                  <c:v>42527</c:v>
                </c:pt>
                <c:pt idx="2854">
                  <c:v>42528</c:v>
                </c:pt>
                <c:pt idx="2855">
                  <c:v>42529</c:v>
                </c:pt>
                <c:pt idx="2856">
                  <c:v>42530</c:v>
                </c:pt>
                <c:pt idx="2857">
                  <c:v>42531</c:v>
                </c:pt>
                <c:pt idx="2858">
                  <c:v>42534</c:v>
                </c:pt>
                <c:pt idx="2859">
                  <c:v>42535</c:v>
                </c:pt>
                <c:pt idx="2860">
                  <c:v>42536</c:v>
                </c:pt>
                <c:pt idx="2861">
                  <c:v>42537</c:v>
                </c:pt>
                <c:pt idx="2862">
                  <c:v>42538</c:v>
                </c:pt>
                <c:pt idx="2863">
                  <c:v>42541</c:v>
                </c:pt>
                <c:pt idx="2864">
                  <c:v>42542</c:v>
                </c:pt>
                <c:pt idx="2865">
                  <c:v>42543</c:v>
                </c:pt>
                <c:pt idx="2866">
                  <c:v>42544</c:v>
                </c:pt>
                <c:pt idx="2867">
                  <c:v>42545</c:v>
                </c:pt>
                <c:pt idx="2868">
                  <c:v>42548</c:v>
                </c:pt>
                <c:pt idx="2869">
                  <c:v>42549</c:v>
                </c:pt>
                <c:pt idx="2870">
                  <c:v>42550</c:v>
                </c:pt>
                <c:pt idx="2871">
                  <c:v>42551</c:v>
                </c:pt>
                <c:pt idx="2872">
                  <c:v>42552</c:v>
                </c:pt>
                <c:pt idx="2873">
                  <c:v>42555</c:v>
                </c:pt>
                <c:pt idx="2874">
                  <c:v>42556</c:v>
                </c:pt>
                <c:pt idx="2875">
                  <c:v>42557</c:v>
                </c:pt>
                <c:pt idx="2876">
                  <c:v>42558</c:v>
                </c:pt>
                <c:pt idx="2877">
                  <c:v>42559</c:v>
                </c:pt>
                <c:pt idx="2878">
                  <c:v>42562</c:v>
                </c:pt>
                <c:pt idx="2879">
                  <c:v>42563</c:v>
                </c:pt>
                <c:pt idx="2880">
                  <c:v>42564</c:v>
                </c:pt>
                <c:pt idx="2881">
                  <c:v>42565</c:v>
                </c:pt>
                <c:pt idx="2882">
                  <c:v>42566</c:v>
                </c:pt>
                <c:pt idx="2883">
                  <c:v>42569</c:v>
                </c:pt>
                <c:pt idx="2884">
                  <c:v>42570</c:v>
                </c:pt>
                <c:pt idx="2885">
                  <c:v>42571</c:v>
                </c:pt>
                <c:pt idx="2886">
                  <c:v>42572</c:v>
                </c:pt>
                <c:pt idx="2887">
                  <c:v>42573</c:v>
                </c:pt>
                <c:pt idx="2888">
                  <c:v>42576</c:v>
                </c:pt>
                <c:pt idx="2889">
                  <c:v>42577</c:v>
                </c:pt>
                <c:pt idx="2890">
                  <c:v>42578</c:v>
                </c:pt>
                <c:pt idx="2891">
                  <c:v>42579</c:v>
                </c:pt>
                <c:pt idx="2892">
                  <c:v>42580</c:v>
                </c:pt>
                <c:pt idx="2893">
                  <c:v>42583</c:v>
                </c:pt>
                <c:pt idx="2894">
                  <c:v>42584</c:v>
                </c:pt>
                <c:pt idx="2895">
                  <c:v>42585</c:v>
                </c:pt>
                <c:pt idx="2896">
                  <c:v>42586</c:v>
                </c:pt>
                <c:pt idx="2897">
                  <c:v>42587</c:v>
                </c:pt>
                <c:pt idx="2898">
                  <c:v>42590</c:v>
                </c:pt>
                <c:pt idx="2899">
                  <c:v>42591</c:v>
                </c:pt>
                <c:pt idx="2900">
                  <c:v>42592</c:v>
                </c:pt>
                <c:pt idx="2901">
                  <c:v>42593</c:v>
                </c:pt>
                <c:pt idx="2902">
                  <c:v>42594</c:v>
                </c:pt>
                <c:pt idx="2903">
                  <c:v>42597</c:v>
                </c:pt>
                <c:pt idx="2904">
                  <c:v>42598</c:v>
                </c:pt>
                <c:pt idx="2905">
                  <c:v>42599</c:v>
                </c:pt>
                <c:pt idx="2906">
                  <c:v>42600</c:v>
                </c:pt>
                <c:pt idx="2907">
                  <c:v>42601</c:v>
                </c:pt>
                <c:pt idx="2908">
                  <c:v>42604</c:v>
                </c:pt>
                <c:pt idx="2909">
                  <c:v>42605</c:v>
                </c:pt>
                <c:pt idx="2910">
                  <c:v>42606</c:v>
                </c:pt>
                <c:pt idx="2911">
                  <c:v>42607</c:v>
                </c:pt>
                <c:pt idx="2912">
                  <c:v>42608</c:v>
                </c:pt>
                <c:pt idx="2913">
                  <c:v>42611</c:v>
                </c:pt>
                <c:pt idx="2914">
                  <c:v>42612</c:v>
                </c:pt>
                <c:pt idx="2915">
                  <c:v>42613</c:v>
                </c:pt>
                <c:pt idx="2916">
                  <c:v>42614</c:v>
                </c:pt>
                <c:pt idx="2917">
                  <c:v>42615</c:v>
                </c:pt>
                <c:pt idx="2918">
                  <c:v>42618</c:v>
                </c:pt>
                <c:pt idx="2919">
                  <c:v>42619</c:v>
                </c:pt>
                <c:pt idx="2920">
                  <c:v>42620</c:v>
                </c:pt>
                <c:pt idx="2921">
                  <c:v>42621</c:v>
                </c:pt>
                <c:pt idx="2922">
                  <c:v>42622</c:v>
                </c:pt>
                <c:pt idx="2923">
                  <c:v>42625</c:v>
                </c:pt>
                <c:pt idx="2924">
                  <c:v>42626</c:v>
                </c:pt>
                <c:pt idx="2925">
                  <c:v>42627</c:v>
                </c:pt>
                <c:pt idx="2926">
                  <c:v>42628</c:v>
                </c:pt>
                <c:pt idx="2927">
                  <c:v>42629</c:v>
                </c:pt>
                <c:pt idx="2928">
                  <c:v>42632</c:v>
                </c:pt>
                <c:pt idx="2929">
                  <c:v>42633</c:v>
                </c:pt>
                <c:pt idx="2930">
                  <c:v>42634</c:v>
                </c:pt>
                <c:pt idx="2931">
                  <c:v>42635</c:v>
                </c:pt>
                <c:pt idx="2932">
                  <c:v>42636</c:v>
                </c:pt>
                <c:pt idx="2933">
                  <c:v>42639</c:v>
                </c:pt>
                <c:pt idx="2934">
                  <c:v>42640</c:v>
                </c:pt>
                <c:pt idx="2935">
                  <c:v>42641</c:v>
                </c:pt>
                <c:pt idx="2936">
                  <c:v>42642</c:v>
                </c:pt>
                <c:pt idx="2937">
                  <c:v>42643</c:v>
                </c:pt>
                <c:pt idx="2938">
                  <c:v>42646</c:v>
                </c:pt>
                <c:pt idx="2939">
                  <c:v>42647</c:v>
                </c:pt>
                <c:pt idx="2940">
                  <c:v>42648</c:v>
                </c:pt>
                <c:pt idx="2941">
                  <c:v>42649</c:v>
                </c:pt>
                <c:pt idx="2942">
                  <c:v>42650</c:v>
                </c:pt>
                <c:pt idx="2943">
                  <c:v>42653</c:v>
                </c:pt>
                <c:pt idx="2944">
                  <c:v>42654</c:v>
                </c:pt>
                <c:pt idx="2945">
                  <c:v>42655</c:v>
                </c:pt>
                <c:pt idx="2946">
                  <c:v>42656</c:v>
                </c:pt>
                <c:pt idx="2947">
                  <c:v>42657</c:v>
                </c:pt>
                <c:pt idx="2948">
                  <c:v>42660</c:v>
                </c:pt>
                <c:pt idx="2949">
                  <c:v>42661</c:v>
                </c:pt>
                <c:pt idx="2950">
                  <c:v>42662</c:v>
                </c:pt>
                <c:pt idx="2951">
                  <c:v>42663</c:v>
                </c:pt>
                <c:pt idx="2952">
                  <c:v>42664</c:v>
                </c:pt>
                <c:pt idx="2953">
                  <c:v>42667</c:v>
                </c:pt>
                <c:pt idx="2954">
                  <c:v>42668</c:v>
                </c:pt>
                <c:pt idx="2955">
                  <c:v>42669</c:v>
                </c:pt>
                <c:pt idx="2956">
                  <c:v>42670</c:v>
                </c:pt>
                <c:pt idx="2957">
                  <c:v>42671</c:v>
                </c:pt>
                <c:pt idx="2958">
                  <c:v>42674</c:v>
                </c:pt>
                <c:pt idx="2959">
                  <c:v>42675</c:v>
                </c:pt>
                <c:pt idx="2960">
                  <c:v>42676</c:v>
                </c:pt>
                <c:pt idx="2961">
                  <c:v>42677</c:v>
                </c:pt>
                <c:pt idx="2962">
                  <c:v>42678</c:v>
                </c:pt>
                <c:pt idx="2963">
                  <c:v>42681</c:v>
                </c:pt>
                <c:pt idx="2964">
                  <c:v>42682</c:v>
                </c:pt>
                <c:pt idx="2965">
                  <c:v>42683</c:v>
                </c:pt>
                <c:pt idx="2966">
                  <c:v>42684</c:v>
                </c:pt>
                <c:pt idx="2967">
                  <c:v>42685</c:v>
                </c:pt>
                <c:pt idx="2968">
                  <c:v>42688</c:v>
                </c:pt>
                <c:pt idx="2969">
                  <c:v>42689</c:v>
                </c:pt>
                <c:pt idx="2970">
                  <c:v>42690</c:v>
                </c:pt>
                <c:pt idx="2971">
                  <c:v>42691</c:v>
                </c:pt>
                <c:pt idx="2972">
                  <c:v>42692</c:v>
                </c:pt>
                <c:pt idx="2973">
                  <c:v>42695</c:v>
                </c:pt>
                <c:pt idx="2974">
                  <c:v>42696</c:v>
                </c:pt>
                <c:pt idx="2975">
                  <c:v>42697</c:v>
                </c:pt>
                <c:pt idx="2976">
                  <c:v>42698</c:v>
                </c:pt>
                <c:pt idx="2977">
                  <c:v>42699</c:v>
                </c:pt>
                <c:pt idx="2978">
                  <c:v>42702</c:v>
                </c:pt>
                <c:pt idx="2979">
                  <c:v>42703</c:v>
                </c:pt>
                <c:pt idx="2980">
                  <c:v>42704</c:v>
                </c:pt>
                <c:pt idx="2981">
                  <c:v>42705</c:v>
                </c:pt>
                <c:pt idx="2982">
                  <c:v>42706</c:v>
                </c:pt>
                <c:pt idx="2983">
                  <c:v>42709</c:v>
                </c:pt>
                <c:pt idx="2984">
                  <c:v>42710</c:v>
                </c:pt>
                <c:pt idx="2985">
                  <c:v>42711</c:v>
                </c:pt>
                <c:pt idx="2986">
                  <c:v>42712</c:v>
                </c:pt>
                <c:pt idx="2987">
                  <c:v>42713</c:v>
                </c:pt>
                <c:pt idx="2988">
                  <c:v>42716</c:v>
                </c:pt>
                <c:pt idx="2989">
                  <c:v>42717</c:v>
                </c:pt>
                <c:pt idx="2990">
                  <c:v>42718</c:v>
                </c:pt>
                <c:pt idx="2991">
                  <c:v>42719</c:v>
                </c:pt>
                <c:pt idx="2992">
                  <c:v>42720</c:v>
                </c:pt>
                <c:pt idx="2993">
                  <c:v>42723</c:v>
                </c:pt>
                <c:pt idx="2994">
                  <c:v>42724</c:v>
                </c:pt>
                <c:pt idx="2995">
                  <c:v>42725</c:v>
                </c:pt>
                <c:pt idx="2996">
                  <c:v>42726</c:v>
                </c:pt>
                <c:pt idx="2997">
                  <c:v>42727</c:v>
                </c:pt>
                <c:pt idx="2998">
                  <c:v>42731</c:v>
                </c:pt>
                <c:pt idx="2999">
                  <c:v>42732</c:v>
                </c:pt>
                <c:pt idx="3000">
                  <c:v>42733</c:v>
                </c:pt>
                <c:pt idx="3001">
                  <c:v>42734</c:v>
                </c:pt>
                <c:pt idx="3002">
                  <c:v>42737</c:v>
                </c:pt>
                <c:pt idx="3003">
                  <c:v>42738</c:v>
                </c:pt>
                <c:pt idx="3004">
                  <c:v>42739</c:v>
                </c:pt>
                <c:pt idx="3005">
                  <c:v>42740</c:v>
                </c:pt>
                <c:pt idx="3006">
                  <c:v>42741</c:v>
                </c:pt>
                <c:pt idx="3007">
                  <c:v>42744</c:v>
                </c:pt>
                <c:pt idx="3008">
                  <c:v>42745</c:v>
                </c:pt>
                <c:pt idx="3009">
                  <c:v>42746</c:v>
                </c:pt>
                <c:pt idx="3010">
                  <c:v>42747</c:v>
                </c:pt>
                <c:pt idx="3011">
                  <c:v>42748</c:v>
                </c:pt>
                <c:pt idx="3012">
                  <c:v>42751</c:v>
                </c:pt>
                <c:pt idx="3013">
                  <c:v>42752</c:v>
                </c:pt>
                <c:pt idx="3014">
                  <c:v>42753</c:v>
                </c:pt>
                <c:pt idx="3015">
                  <c:v>42754</c:v>
                </c:pt>
                <c:pt idx="3016">
                  <c:v>42755</c:v>
                </c:pt>
                <c:pt idx="3017">
                  <c:v>42758</c:v>
                </c:pt>
                <c:pt idx="3018">
                  <c:v>42759</c:v>
                </c:pt>
                <c:pt idx="3019">
                  <c:v>42760</c:v>
                </c:pt>
                <c:pt idx="3020">
                  <c:v>42761</c:v>
                </c:pt>
                <c:pt idx="3021">
                  <c:v>42762</c:v>
                </c:pt>
                <c:pt idx="3022">
                  <c:v>42765</c:v>
                </c:pt>
                <c:pt idx="3023">
                  <c:v>42766</c:v>
                </c:pt>
                <c:pt idx="3024">
                  <c:v>42767</c:v>
                </c:pt>
                <c:pt idx="3025">
                  <c:v>42768</c:v>
                </c:pt>
                <c:pt idx="3026">
                  <c:v>42769</c:v>
                </c:pt>
                <c:pt idx="3027">
                  <c:v>42772</c:v>
                </c:pt>
                <c:pt idx="3028">
                  <c:v>42773</c:v>
                </c:pt>
                <c:pt idx="3029">
                  <c:v>42774</c:v>
                </c:pt>
                <c:pt idx="3030">
                  <c:v>42775</c:v>
                </c:pt>
                <c:pt idx="3031">
                  <c:v>42776</c:v>
                </c:pt>
                <c:pt idx="3032">
                  <c:v>42779</c:v>
                </c:pt>
                <c:pt idx="3033">
                  <c:v>42780</c:v>
                </c:pt>
                <c:pt idx="3034">
                  <c:v>42781</c:v>
                </c:pt>
                <c:pt idx="3035">
                  <c:v>42782</c:v>
                </c:pt>
                <c:pt idx="3036">
                  <c:v>42783</c:v>
                </c:pt>
                <c:pt idx="3037">
                  <c:v>42786</c:v>
                </c:pt>
                <c:pt idx="3038">
                  <c:v>42787</c:v>
                </c:pt>
                <c:pt idx="3039">
                  <c:v>42788</c:v>
                </c:pt>
                <c:pt idx="3040">
                  <c:v>42789</c:v>
                </c:pt>
                <c:pt idx="3041">
                  <c:v>42790</c:v>
                </c:pt>
                <c:pt idx="3042">
                  <c:v>42793</c:v>
                </c:pt>
                <c:pt idx="3043">
                  <c:v>42794</c:v>
                </c:pt>
                <c:pt idx="3044">
                  <c:v>42795</c:v>
                </c:pt>
                <c:pt idx="3045">
                  <c:v>42796</c:v>
                </c:pt>
                <c:pt idx="3046">
                  <c:v>42797</c:v>
                </c:pt>
                <c:pt idx="3047">
                  <c:v>42800</c:v>
                </c:pt>
                <c:pt idx="3048">
                  <c:v>42801</c:v>
                </c:pt>
                <c:pt idx="3049">
                  <c:v>42802</c:v>
                </c:pt>
                <c:pt idx="3050">
                  <c:v>42803</c:v>
                </c:pt>
                <c:pt idx="3051">
                  <c:v>42804</c:v>
                </c:pt>
                <c:pt idx="3052">
                  <c:v>42807</c:v>
                </c:pt>
                <c:pt idx="3053">
                  <c:v>42808</c:v>
                </c:pt>
                <c:pt idx="3054">
                  <c:v>42809</c:v>
                </c:pt>
                <c:pt idx="3055">
                  <c:v>42810</c:v>
                </c:pt>
                <c:pt idx="3056">
                  <c:v>42811</c:v>
                </c:pt>
                <c:pt idx="3057">
                  <c:v>42814</c:v>
                </c:pt>
                <c:pt idx="3058">
                  <c:v>42815</c:v>
                </c:pt>
                <c:pt idx="3059">
                  <c:v>42816</c:v>
                </c:pt>
                <c:pt idx="3060">
                  <c:v>42817</c:v>
                </c:pt>
                <c:pt idx="3061">
                  <c:v>42818</c:v>
                </c:pt>
                <c:pt idx="3062">
                  <c:v>42821</c:v>
                </c:pt>
                <c:pt idx="3063">
                  <c:v>42822</c:v>
                </c:pt>
                <c:pt idx="3064">
                  <c:v>42823</c:v>
                </c:pt>
                <c:pt idx="3065">
                  <c:v>42824</c:v>
                </c:pt>
                <c:pt idx="3066">
                  <c:v>42825</c:v>
                </c:pt>
                <c:pt idx="3067">
                  <c:v>42828</c:v>
                </c:pt>
                <c:pt idx="3068">
                  <c:v>42829</c:v>
                </c:pt>
                <c:pt idx="3069">
                  <c:v>42830</c:v>
                </c:pt>
                <c:pt idx="3070">
                  <c:v>42831</c:v>
                </c:pt>
                <c:pt idx="3071">
                  <c:v>42832</c:v>
                </c:pt>
                <c:pt idx="3072">
                  <c:v>42835</c:v>
                </c:pt>
                <c:pt idx="3073">
                  <c:v>42836</c:v>
                </c:pt>
                <c:pt idx="3074">
                  <c:v>42837</c:v>
                </c:pt>
                <c:pt idx="3075">
                  <c:v>42838</c:v>
                </c:pt>
                <c:pt idx="3076">
                  <c:v>42842</c:v>
                </c:pt>
                <c:pt idx="3077">
                  <c:v>42843</c:v>
                </c:pt>
                <c:pt idx="3078">
                  <c:v>42844</c:v>
                </c:pt>
                <c:pt idx="3079">
                  <c:v>42845</c:v>
                </c:pt>
                <c:pt idx="3080">
                  <c:v>42846</c:v>
                </c:pt>
                <c:pt idx="3081">
                  <c:v>42849</c:v>
                </c:pt>
                <c:pt idx="3082">
                  <c:v>42850</c:v>
                </c:pt>
                <c:pt idx="3083">
                  <c:v>42851</c:v>
                </c:pt>
                <c:pt idx="3084">
                  <c:v>42852</c:v>
                </c:pt>
                <c:pt idx="3085">
                  <c:v>42853</c:v>
                </c:pt>
                <c:pt idx="3086">
                  <c:v>42856</c:v>
                </c:pt>
                <c:pt idx="3087">
                  <c:v>42857</c:v>
                </c:pt>
                <c:pt idx="3088">
                  <c:v>42858</c:v>
                </c:pt>
                <c:pt idx="3089">
                  <c:v>42859</c:v>
                </c:pt>
                <c:pt idx="3090">
                  <c:v>42860</c:v>
                </c:pt>
                <c:pt idx="3091">
                  <c:v>42863</c:v>
                </c:pt>
                <c:pt idx="3092">
                  <c:v>42864</c:v>
                </c:pt>
                <c:pt idx="3093">
                  <c:v>42865</c:v>
                </c:pt>
                <c:pt idx="3094">
                  <c:v>42866</c:v>
                </c:pt>
                <c:pt idx="3095">
                  <c:v>42867</c:v>
                </c:pt>
                <c:pt idx="3096">
                  <c:v>42870</c:v>
                </c:pt>
                <c:pt idx="3097">
                  <c:v>42871</c:v>
                </c:pt>
                <c:pt idx="3098">
                  <c:v>42872</c:v>
                </c:pt>
                <c:pt idx="3099">
                  <c:v>42873</c:v>
                </c:pt>
                <c:pt idx="3100">
                  <c:v>42874</c:v>
                </c:pt>
                <c:pt idx="3101">
                  <c:v>42877</c:v>
                </c:pt>
                <c:pt idx="3102">
                  <c:v>42878</c:v>
                </c:pt>
                <c:pt idx="3103">
                  <c:v>42879</c:v>
                </c:pt>
                <c:pt idx="3104">
                  <c:v>42880</c:v>
                </c:pt>
                <c:pt idx="3105">
                  <c:v>42881</c:v>
                </c:pt>
                <c:pt idx="3106">
                  <c:v>42884</c:v>
                </c:pt>
                <c:pt idx="3107">
                  <c:v>42885</c:v>
                </c:pt>
                <c:pt idx="3108">
                  <c:v>42886</c:v>
                </c:pt>
                <c:pt idx="3109">
                  <c:v>42887</c:v>
                </c:pt>
                <c:pt idx="3110">
                  <c:v>42888</c:v>
                </c:pt>
                <c:pt idx="3111">
                  <c:v>42891</c:v>
                </c:pt>
                <c:pt idx="3112">
                  <c:v>42892</c:v>
                </c:pt>
                <c:pt idx="3113">
                  <c:v>42893</c:v>
                </c:pt>
                <c:pt idx="3114">
                  <c:v>42894</c:v>
                </c:pt>
                <c:pt idx="3115">
                  <c:v>42895</c:v>
                </c:pt>
                <c:pt idx="3116">
                  <c:v>42898</c:v>
                </c:pt>
                <c:pt idx="3117">
                  <c:v>42899</c:v>
                </c:pt>
                <c:pt idx="3118">
                  <c:v>42900</c:v>
                </c:pt>
                <c:pt idx="3119">
                  <c:v>42901</c:v>
                </c:pt>
                <c:pt idx="3120">
                  <c:v>42902</c:v>
                </c:pt>
                <c:pt idx="3121">
                  <c:v>42905</c:v>
                </c:pt>
                <c:pt idx="3122">
                  <c:v>42906</c:v>
                </c:pt>
                <c:pt idx="3123">
                  <c:v>42907</c:v>
                </c:pt>
                <c:pt idx="3124">
                  <c:v>42908</c:v>
                </c:pt>
                <c:pt idx="3125">
                  <c:v>42909</c:v>
                </c:pt>
                <c:pt idx="3126">
                  <c:v>42912</c:v>
                </c:pt>
                <c:pt idx="3127">
                  <c:v>42913</c:v>
                </c:pt>
                <c:pt idx="3128">
                  <c:v>42914</c:v>
                </c:pt>
                <c:pt idx="3129">
                  <c:v>42915</c:v>
                </c:pt>
                <c:pt idx="3130">
                  <c:v>42916</c:v>
                </c:pt>
                <c:pt idx="3131">
                  <c:v>42919</c:v>
                </c:pt>
                <c:pt idx="3132">
                  <c:v>42920</c:v>
                </c:pt>
                <c:pt idx="3133">
                  <c:v>42921</c:v>
                </c:pt>
                <c:pt idx="3134">
                  <c:v>42922</c:v>
                </c:pt>
                <c:pt idx="3135">
                  <c:v>42923</c:v>
                </c:pt>
                <c:pt idx="3136">
                  <c:v>42926</c:v>
                </c:pt>
                <c:pt idx="3137">
                  <c:v>42927</c:v>
                </c:pt>
                <c:pt idx="3138">
                  <c:v>42928</c:v>
                </c:pt>
                <c:pt idx="3139">
                  <c:v>42929</c:v>
                </c:pt>
                <c:pt idx="3140">
                  <c:v>42930</c:v>
                </c:pt>
                <c:pt idx="3141">
                  <c:v>42933</c:v>
                </c:pt>
                <c:pt idx="3142">
                  <c:v>42934</c:v>
                </c:pt>
                <c:pt idx="3143">
                  <c:v>42935</c:v>
                </c:pt>
                <c:pt idx="3144">
                  <c:v>42936</c:v>
                </c:pt>
                <c:pt idx="3145">
                  <c:v>42937</c:v>
                </c:pt>
                <c:pt idx="3146">
                  <c:v>42940</c:v>
                </c:pt>
                <c:pt idx="3147">
                  <c:v>42941</c:v>
                </c:pt>
                <c:pt idx="3148">
                  <c:v>42942</c:v>
                </c:pt>
                <c:pt idx="3149">
                  <c:v>42943</c:v>
                </c:pt>
                <c:pt idx="3150">
                  <c:v>42944</c:v>
                </c:pt>
                <c:pt idx="3151">
                  <c:v>42947</c:v>
                </c:pt>
                <c:pt idx="3152">
                  <c:v>42948</c:v>
                </c:pt>
                <c:pt idx="3153">
                  <c:v>42949</c:v>
                </c:pt>
                <c:pt idx="3154">
                  <c:v>42950</c:v>
                </c:pt>
                <c:pt idx="3155">
                  <c:v>42951</c:v>
                </c:pt>
                <c:pt idx="3156">
                  <c:v>42954</c:v>
                </c:pt>
                <c:pt idx="3157">
                  <c:v>42955</c:v>
                </c:pt>
                <c:pt idx="3158">
                  <c:v>42956</c:v>
                </c:pt>
                <c:pt idx="3159">
                  <c:v>42957</c:v>
                </c:pt>
                <c:pt idx="3160">
                  <c:v>42958</c:v>
                </c:pt>
                <c:pt idx="3161">
                  <c:v>42961</c:v>
                </c:pt>
                <c:pt idx="3162">
                  <c:v>42962</c:v>
                </c:pt>
                <c:pt idx="3163">
                  <c:v>42963</c:v>
                </c:pt>
                <c:pt idx="3164">
                  <c:v>42964</c:v>
                </c:pt>
                <c:pt idx="3165">
                  <c:v>42965</c:v>
                </c:pt>
                <c:pt idx="3166">
                  <c:v>42968</c:v>
                </c:pt>
                <c:pt idx="3167">
                  <c:v>42969</c:v>
                </c:pt>
                <c:pt idx="3168">
                  <c:v>42970</c:v>
                </c:pt>
                <c:pt idx="3169">
                  <c:v>42971</c:v>
                </c:pt>
                <c:pt idx="3170">
                  <c:v>42972</c:v>
                </c:pt>
                <c:pt idx="3171">
                  <c:v>42975</c:v>
                </c:pt>
                <c:pt idx="3172">
                  <c:v>42976</c:v>
                </c:pt>
                <c:pt idx="3173">
                  <c:v>42977</c:v>
                </c:pt>
                <c:pt idx="3174">
                  <c:v>42978</c:v>
                </c:pt>
                <c:pt idx="3175">
                  <c:v>42979</c:v>
                </c:pt>
                <c:pt idx="3176">
                  <c:v>42982</c:v>
                </c:pt>
                <c:pt idx="3177">
                  <c:v>42983</c:v>
                </c:pt>
                <c:pt idx="3178">
                  <c:v>42984</c:v>
                </c:pt>
                <c:pt idx="3179">
                  <c:v>42985</c:v>
                </c:pt>
                <c:pt idx="3180">
                  <c:v>42986</c:v>
                </c:pt>
                <c:pt idx="3181">
                  <c:v>42989</c:v>
                </c:pt>
                <c:pt idx="3182">
                  <c:v>42990</c:v>
                </c:pt>
                <c:pt idx="3183">
                  <c:v>42991</c:v>
                </c:pt>
                <c:pt idx="3184">
                  <c:v>42992</c:v>
                </c:pt>
                <c:pt idx="3185">
                  <c:v>42993</c:v>
                </c:pt>
                <c:pt idx="3186">
                  <c:v>42996</c:v>
                </c:pt>
                <c:pt idx="3187">
                  <c:v>42997</c:v>
                </c:pt>
                <c:pt idx="3188">
                  <c:v>42998</c:v>
                </c:pt>
                <c:pt idx="3189">
                  <c:v>42999</c:v>
                </c:pt>
                <c:pt idx="3190">
                  <c:v>43000</c:v>
                </c:pt>
                <c:pt idx="3191">
                  <c:v>43003</c:v>
                </c:pt>
                <c:pt idx="3192">
                  <c:v>43004</c:v>
                </c:pt>
                <c:pt idx="3193">
                  <c:v>43005</c:v>
                </c:pt>
                <c:pt idx="3194">
                  <c:v>43006</c:v>
                </c:pt>
                <c:pt idx="3195">
                  <c:v>43007</c:v>
                </c:pt>
                <c:pt idx="3196">
                  <c:v>43010</c:v>
                </c:pt>
                <c:pt idx="3197">
                  <c:v>43011</c:v>
                </c:pt>
                <c:pt idx="3198">
                  <c:v>43012</c:v>
                </c:pt>
                <c:pt idx="3199">
                  <c:v>43013</c:v>
                </c:pt>
                <c:pt idx="3200">
                  <c:v>43014</c:v>
                </c:pt>
                <c:pt idx="3201">
                  <c:v>43017</c:v>
                </c:pt>
                <c:pt idx="3202">
                  <c:v>43018</c:v>
                </c:pt>
                <c:pt idx="3203">
                  <c:v>43019</c:v>
                </c:pt>
                <c:pt idx="3204">
                  <c:v>43020</c:v>
                </c:pt>
                <c:pt idx="3205">
                  <c:v>43021</c:v>
                </c:pt>
                <c:pt idx="3206">
                  <c:v>43024</c:v>
                </c:pt>
                <c:pt idx="3207">
                  <c:v>43025</c:v>
                </c:pt>
                <c:pt idx="3208">
                  <c:v>43026</c:v>
                </c:pt>
                <c:pt idx="3209">
                  <c:v>43027</c:v>
                </c:pt>
                <c:pt idx="3210">
                  <c:v>43028</c:v>
                </c:pt>
                <c:pt idx="3211">
                  <c:v>43031</c:v>
                </c:pt>
                <c:pt idx="3212">
                  <c:v>43032</c:v>
                </c:pt>
                <c:pt idx="3213">
                  <c:v>43033</c:v>
                </c:pt>
                <c:pt idx="3214">
                  <c:v>43034</c:v>
                </c:pt>
                <c:pt idx="3215">
                  <c:v>43035</c:v>
                </c:pt>
                <c:pt idx="3216">
                  <c:v>43038</c:v>
                </c:pt>
                <c:pt idx="3217">
                  <c:v>43039</c:v>
                </c:pt>
                <c:pt idx="3218">
                  <c:v>43040</c:v>
                </c:pt>
                <c:pt idx="3219">
                  <c:v>43041</c:v>
                </c:pt>
                <c:pt idx="3220">
                  <c:v>43042</c:v>
                </c:pt>
                <c:pt idx="3221">
                  <c:v>43045</c:v>
                </c:pt>
                <c:pt idx="3222">
                  <c:v>43046</c:v>
                </c:pt>
                <c:pt idx="3223">
                  <c:v>43047</c:v>
                </c:pt>
                <c:pt idx="3224">
                  <c:v>43048</c:v>
                </c:pt>
                <c:pt idx="3225">
                  <c:v>43049</c:v>
                </c:pt>
                <c:pt idx="3226">
                  <c:v>43052</c:v>
                </c:pt>
                <c:pt idx="3227">
                  <c:v>43053</c:v>
                </c:pt>
                <c:pt idx="3228">
                  <c:v>43054</c:v>
                </c:pt>
                <c:pt idx="3229">
                  <c:v>43055</c:v>
                </c:pt>
                <c:pt idx="3230">
                  <c:v>43056</c:v>
                </c:pt>
                <c:pt idx="3231">
                  <c:v>43059</c:v>
                </c:pt>
                <c:pt idx="3232">
                  <c:v>43060</c:v>
                </c:pt>
                <c:pt idx="3233">
                  <c:v>43061</c:v>
                </c:pt>
                <c:pt idx="3234">
                  <c:v>43062</c:v>
                </c:pt>
                <c:pt idx="3235">
                  <c:v>43063</c:v>
                </c:pt>
                <c:pt idx="3236">
                  <c:v>43066</c:v>
                </c:pt>
                <c:pt idx="3237">
                  <c:v>43067</c:v>
                </c:pt>
                <c:pt idx="3238">
                  <c:v>43068</c:v>
                </c:pt>
                <c:pt idx="3239">
                  <c:v>43069</c:v>
                </c:pt>
                <c:pt idx="3240">
                  <c:v>43070</c:v>
                </c:pt>
                <c:pt idx="3241">
                  <c:v>43073</c:v>
                </c:pt>
                <c:pt idx="3242">
                  <c:v>43074</c:v>
                </c:pt>
                <c:pt idx="3243">
                  <c:v>43075</c:v>
                </c:pt>
                <c:pt idx="3244">
                  <c:v>43076</c:v>
                </c:pt>
                <c:pt idx="3245">
                  <c:v>43077</c:v>
                </c:pt>
                <c:pt idx="3246">
                  <c:v>43080</c:v>
                </c:pt>
                <c:pt idx="3247">
                  <c:v>43081</c:v>
                </c:pt>
                <c:pt idx="3248">
                  <c:v>43082</c:v>
                </c:pt>
                <c:pt idx="3249">
                  <c:v>43083</c:v>
                </c:pt>
                <c:pt idx="3250">
                  <c:v>43084</c:v>
                </c:pt>
                <c:pt idx="3251">
                  <c:v>43087</c:v>
                </c:pt>
                <c:pt idx="3252">
                  <c:v>43088</c:v>
                </c:pt>
                <c:pt idx="3253">
                  <c:v>43089</c:v>
                </c:pt>
                <c:pt idx="3254">
                  <c:v>43090</c:v>
                </c:pt>
                <c:pt idx="3255">
                  <c:v>43091</c:v>
                </c:pt>
                <c:pt idx="3256">
                  <c:v>43095</c:v>
                </c:pt>
                <c:pt idx="3257">
                  <c:v>43096</c:v>
                </c:pt>
                <c:pt idx="3258">
                  <c:v>43097</c:v>
                </c:pt>
                <c:pt idx="3259">
                  <c:v>43098</c:v>
                </c:pt>
                <c:pt idx="3260">
                  <c:v>43102</c:v>
                </c:pt>
                <c:pt idx="3261">
                  <c:v>43103</c:v>
                </c:pt>
                <c:pt idx="3262">
                  <c:v>43104</c:v>
                </c:pt>
                <c:pt idx="3263">
                  <c:v>43105</c:v>
                </c:pt>
                <c:pt idx="3264">
                  <c:v>43108</c:v>
                </c:pt>
                <c:pt idx="3265">
                  <c:v>43109</c:v>
                </c:pt>
                <c:pt idx="3266">
                  <c:v>43110</c:v>
                </c:pt>
                <c:pt idx="3267">
                  <c:v>43111</c:v>
                </c:pt>
                <c:pt idx="3268">
                  <c:v>43112</c:v>
                </c:pt>
                <c:pt idx="3269">
                  <c:v>43115</c:v>
                </c:pt>
                <c:pt idx="3270">
                  <c:v>43116</c:v>
                </c:pt>
                <c:pt idx="3271">
                  <c:v>43117</c:v>
                </c:pt>
                <c:pt idx="3272">
                  <c:v>43118</c:v>
                </c:pt>
                <c:pt idx="3273">
                  <c:v>43119</c:v>
                </c:pt>
                <c:pt idx="3274">
                  <c:v>43122</c:v>
                </c:pt>
                <c:pt idx="3275">
                  <c:v>43123</c:v>
                </c:pt>
                <c:pt idx="3276">
                  <c:v>43124</c:v>
                </c:pt>
                <c:pt idx="3277">
                  <c:v>43125</c:v>
                </c:pt>
                <c:pt idx="3278">
                  <c:v>43126</c:v>
                </c:pt>
                <c:pt idx="3279">
                  <c:v>43129</c:v>
                </c:pt>
                <c:pt idx="3280">
                  <c:v>43130</c:v>
                </c:pt>
                <c:pt idx="3281">
                  <c:v>43131</c:v>
                </c:pt>
                <c:pt idx="3282">
                  <c:v>43132</c:v>
                </c:pt>
                <c:pt idx="3283">
                  <c:v>43133</c:v>
                </c:pt>
                <c:pt idx="3284">
                  <c:v>43136</c:v>
                </c:pt>
                <c:pt idx="3285">
                  <c:v>43137</c:v>
                </c:pt>
                <c:pt idx="3286">
                  <c:v>43138</c:v>
                </c:pt>
                <c:pt idx="3287">
                  <c:v>43139</c:v>
                </c:pt>
                <c:pt idx="3288">
                  <c:v>43140</c:v>
                </c:pt>
                <c:pt idx="3289">
                  <c:v>43143</c:v>
                </c:pt>
                <c:pt idx="3290">
                  <c:v>43144</c:v>
                </c:pt>
                <c:pt idx="3291">
                  <c:v>43145</c:v>
                </c:pt>
                <c:pt idx="3292">
                  <c:v>43146</c:v>
                </c:pt>
                <c:pt idx="3293">
                  <c:v>43147</c:v>
                </c:pt>
                <c:pt idx="3294">
                  <c:v>43150</c:v>
                </c:pt>
                <c:pt idx="3295">
                  <c:v>43151</c:v>
                </c:pt>
                <c:pt idx="3296">
                  <c:v>43152</c:v>
                </c:pt>
                <c:pt idx="3297">
                  <c:v>43153</c:v>
                </c:pt>
                <c:pt idx="3298">
                  <c:v>43154</c:v>
                </c:pt>
                <c:pt idx="3299">
                  <c:v>43157</c:v>
                </c:pt>
                <c:pt idx="3300">
                  <c:v>43158</c:v>
                </c:pt>
                <c:pt idx="3301">
                  <c:v>43159</c:v>
                </c:pt>
                <c:pt idx="3302">
                  <c:v>43160</c:v>
                </c:pt>
                <c:pt idx="3303">
                  <c:v>43161</c:v>
                </c:pt>
                <c:pt idx="3304">
                  <c:v>43164</c:v>
                </c:pt>
                <c:pt idx="3305">
                  <c:v>43165</c:v>
                </c:pt>
                <c:pt idx="3306">
                  <c:v>43166</c:v>
                </c:pt>
                <c:pt idx="3307">
                  <c:v>43167</c:v>
                </c:pt>
                <c:pt idx="3308">
                  <c:v>43168</c:v>
                </c:pt>
                <c:pt idx="3309">
                  <c:v>43171</c:v>
                </c:pt>
                <c:pt idx="3310">
                  <c:v>43172</c:v>
                </c:pt>
                <c:pt idx="3311">
                  <c:v>43173</c:v>
                </c:pt>
                <c:pt idx="3312">
                  <c:v>43174</c:v>
                </c:pt>
                <c:pt idx="3313">
                  <c:v>43175</c:v>
                </c:pt>
                <c:pt idx="3314">
                  <c:v>43178</c:v>
                </c:pt>
                <c:pt idx="3315">
                  <c:v>43179</c:v>
                </c:pt>
                <c:pt idx="3316">
                  <c:v>43180</c:v>
                </c:pt>
                <c:pt idx="3317">
                  <c:v>43181</c:v>
                </c:pt>
                <c:pt idx="3318">
                  <c:v>43182</c:v>
                </c:pt>
                <c:pt idx="3319">
                  <c:v>43185</c:v>
                </c:pt>
                <c:pt idx="3320">
                  <c:v>43186</c:v>
                </c:pt>
                <c:pt idx="3321">
                  <c:v>43187</c:v>
                </c:pt>
                <c:pt idx="3322">
                  <c:v>43188</c:v>
                </c:pt>
                <c:pt idx="3323">
                  <c:v>43192</c:v>
                </c:pt>
                <c:pt idx="3324">
                  <c:v>43193</c:v>
                </c:pt>
                <c:pt idx="3325">
                  <c:v>43194</c:v>
                </c:pt>
                <c:pt idx="3326">
                  <c:v>43195</c:v>
                </c:pt>
                <c:pt idx="3327">
                  <c:v>43196</c:v>
                </c:pt>
                <c:pt idx="3328">
                  <c:v>43199</c:v>
                </c:pt>
                <c:pt idx="3329">
                  <c:v>43200</c:v>
                </c:pt>
                <c:pt idx="3330">
                  <c:v>43201</c:v>
                </c:pt>
                <c:pt idx="3331">
                  <c:v>43202</c:v>
                </c:pt>
                <c:pt idx="3332">
                  <c:v>43203</c:v>
                </c:pt>
                <c:pt idx="3333">
                  <c:v>43206</c:v>
                </c:pt>
                <c:pt idx="3334">
                  <c:v>43207</c:v>
                </c:pt>
                <c:pt idx="3335">
                  <c:v>43208</c:v>
                </c:pt>
                <c:pt idx="3336">
                  <c:v>43209</c:v>
                </c:pt>
                <c:pt idx="3337">
                  <c:v>43210</c:v>
                </c:pt>
                <c:pt idx="3338">
                  <c:v>43213</c:v>
                </c:pt>
                <c:pt idx="3339">
                  <c:v>43214</c:v>
                </c:pt>
                <c:pt idx="3340">
                  <c:v>43215</c:v>
                </c:pt>
                <c:pt idx="3341">
                  <c:v>43216</c:v>
                </c:pt>
                <c:pt idx="3342">
                  <c:v>43217</c:v>
                </c:pt>
                <c:pt idx="3343">
                  <c:v>43220</c:v>
                </c:pt>
                <c:pt idx="3344">
                  <c:v>43221</c:v>
                </c:pt>
                <c:pt idx="3345">
                  <c:v>43222</c:v>
                </c:pt>
                <c:pt idx="3346">
                  <c:v>43223</c:v>
                </c:pt>
              </c:numCache>
            </c:numRef>
          </c:cat>
          <c:val>
            <c:numRef>
              <c:f>Sheet1!$C$2:$C$2665</c:f>
              <c:numCache>
                <c:formatCode>0.00</c:formatCode>
                <c:ptCount val="2664"/>
                <c:pt idx="0">
                  <c:v>16.850000000000001</c:v>
                </c:pt>
                <c:pt idx="1">
                  <c:v>17.45</c:v>
                </c:pt>
                <c:pt idx="2">
                  <c:v>17.149999999999999</c:v>
                </c:pt>
                <c:pt idx="3">
                  <c:v>16.350000000000001</c:v>
                </c:pt>
                <c:pt idx="4">
                  <c:v>15.95</c:v>
                </c:pt>
                <c:pt idx="5">
                  <c:v>16.399999999999999</c:v>
                </c:pt>
                <c:pt idx="6">
                  <c:v>16.100000000000001</c:v>
                </c:pt>
                <c:pt idx="7">
                  <c:v>16.100000000000001</c:v>
                </c:pt>
                <c:pt idx="8">
                  <c:v>16.5</c:v>
                </c:pt>
                <c:pt idx="9">
                  <c:v>16.5</c:v>
                </c:pt>
                <c:pt idx="10">
                  <c:v>16.850000000000001</c:v>
                </c:pt>
                <c:pt idx="11">
                  <c:v>16.95</c:v>
                </c:pt>
                <c:pt idx="12">
                  <c:v>16.75</c:v>
                </c:pt>
                <c:pt idx="13">
                  <c:v>16.350000000000001</c:v>
                </c:pt>
                <c:pt idx="14">
                  <c:v>16.649999999999999</c:v>
                </c:pt>
                <c:pt idx="15">
                  <c:v>16.75</c:v>
                </c:pt>
                <c:pt idx="16">
                  <c:v>17.05</c:v>
                </c:pt>
                <c:pt idx="17">
                  <c:v>17.3</c:v>
                </c:pt>
                <c:pt idx="18">
                  <c:v>17.8</c:v>
                </c:pt>
                <c:pt idx="19">
                  <c:v>18.55</c:v>
                </c:pt>
                <c:pt idx="20">
                  <c:v>18.3</c:v>
                </c:pt>
                <c:pt idx="21">
                  <c:v>18.95</c:v>
                </c:pt>
                <c:pt idx="22">
                  <c:v>19.75</c:v>
                </c:pt>
                <c:pt idx="23">
                  <c:v>19.600000000000001</c:v>
                </c:pt>
                <c:pt idx="24">
                  <c:v>19.45</c:v>
                </c:pt>
                <c:pt idx="25">
                  <c:v>19.649999999999999</c:v>
                </c:pt>
                <c:pt idx="26">
                  <c:v>19.45</c:v>
                </c:pt>
                <c:pt idx="27">
                  <c:v>19.2</c:v>
                </c:pt>
                <c:pt idx="28">
                  <c:v>18.850000000000001</c:v>
                </c:pt>
                <c:pt idx="29">
                  <c:v>19.05</c:v>
                </c:pt>
                <c:pt idx="30">
                  <c:v>19.399999999999999</c:v>
                </c:pt>
                <c:pt idx="31">
                  <c:v>19.55</c:v>
                </c:pt>
                <c:pt idx="32">
                  <c:v>19.5</c:v>
                </c:pt>
                <c:pt idx="33">
                  <c:v>19.5</c:v>
                </c:pt>
                <c:pt idx="34">
                  <c:v>19.600000000000001</c:v>
                </c:pt>
                <c:pt idx="35">
                  <c:v>19.649999999999999</c:v>
                </c:pt>
                <c:pt idx="36">
                  <c:v>19.850000000000001</c:v>
                </c:pt>
                <c:pt idx="37">
                  <c:v>20.350000000000001</c:v>
                </c:pt>
                <c:pt idx="38">
                  <c:v>21.2</c:v>
                </c:pt>
                <c:pt idx="39">
                  <c:v>22.7</c:v>
                </c:pt>
                <c:pt idx="40">
                  <c:v>22.7</c:v>
                </c:pt>
                <c:pt idx="41">
                  <c:v>22.8</c:v>
                </c:pt>
                <c:pt idx="42">
                  <c:v>23.05</c:v>
                </c:pt>
                <c:pt idx="43">
                  <c:v>23.6</c:v>
                </c:pt>
                <c:pt idx="44">
                  <c:v>23.55</c:v>
                </c:pt>
                <c:pt idx="45">
                  <c:v>24.2</c:v>
                </c:pt>
                <c:pt idx="46">
                  <c:v>25</c:v>
                </c:pt>
                <c:pt idx="47">
                  <c:v>25.3</c:v>
                </c:pt>
                <c:pt idx="48">
                  <c:v>26.5</c:v>
                </c:pt>
                <c:pt idx="49">
                  <c:v>28.85</c:v>
                </c:pt>
                <c:pt idx="50">
                  <c:v>28.25</c:v>
                </c:pt>
                <c:pt idx="51">
                  <c:v>28.7</c:v>
                </c:pt>
                <c:pt idx="52">
                  <c:v>28.8</c:v>
                </c:pt>
                <c:pt idx="53">
                  <c:v>29.1</c:v>
                </c:pt>
                <c:pt idx="54">
                  <c:v>29.1</c:v>
                </c:pt>
                <c:pt idx="55">
                  <c:v>28.95</c:v>
                </c:pt>
                <c:pt idx="56">
                  <c:v>27.35</c:v>
                </c:pt>
                <c:pt idx="57">
                  <c:v>23.45</c:v>
                </c:pt>
                <c:pt idx="58">
                  <c:v>23.7</c:v>
                </c:pt>
                <c:pt idx="59">
                  <c:v>24.1</c:v>
                </c:pt>
                <c:pt idx="60">
                  <c:v>23.95</c:v>
                </c:pt>
                <c:pt idx="61">
                  <c:v>20.65</c:v>
                </c:pt>
                <c:pt idx="62">
                  <c:v>19.899999999999999</c:v>
                </c:pt>
                <c:pt idx="63">
                  <c:v>19.600000000000001</c:v>
                </c:pt>
                <c:pt idx="64">
                  <c:v>19.95</c:v>
                </c:pt>
                <c:pt idx="65">
                  <c:v>20.399999999999999</c:v>
                </c:pt>
                <c:pt idx="66">
                  <c:v>21.65</c:v>
                </c:pt>
                <c:pt idx="67">
                  <c:v>21.65</c:v>
                </c:pt>
                <c:pt idx="68">
                  <c:v>21.9</c:v>
                </c:pt>
                <c:pt idx="69">
                  <c:v>21</c:v>
                </c:pt>
                <c:pt idx="70">
                  <c:v>20.25</c:v>
                </c:pt>
                <c:pt idx="71">
                  <c:v>20.2</c:v>
                </c:pt>
                <c:pt idx="72">
                  <c:v>20.05</c:v>
                </c:pt>
                <c:pt idx="73">
                  <c:v>20.8</c:v>
                </c:pt>
                <c:pt idx="74">
                  <c:v>21.45</c:v>
                </c:pt>
                <c:pt idx="75">
                  <c:v>22.05</c:v>
                </c:pt>
                <c:pt idx="76">
                  <c:v>22</c:v>
                </c:pt>
                <c:pt idx="77">
                  <c:v>22.25</c:v>
                </c:pt>
                <c:pt idx="78">
                  <c:v>22.4</c:v>
                </c:pt>
                <c:pt idx="79">
                  <c:v>22</c:v>
                </c:pt>
                <c:pt idx="80">
                  <c:v>22</c:v>
                </c:pt>
                <c:pt idx="81">
                  <c:v>22.45</c:v>
                </c:pt>
                <c:pt idx="82">
                  <c:v>22.35</c:v>
                </c:pt>
                <c:pt idx="83">
                  <c:v>22.45</c:v>
                </c:pt>
                <c:pt idx="84">
                  <c:v>22.65</c:v>
                </c:pt>
                <c:pt idx="85">
                  <c:v>22.65</c:v>
                </c:pt>
                <c:pt idx="86">
                  <c:v>22.8</c:v>
                </c:pt>
                <c:pt idx="87">
                  <c:v>23.1</c:v>
                </c:pt>
                <c:pt idx="88">
                  <c:v>23.2</c:v>
                </c:pt>
                <c:pt idx="89">
                  <c:v>23.35</c:v>
                </c:pt>
                <c:pt idx="90">
                  <c:v>23.65</c:v>
                </c:pt>
                <c:pt idx="91">
                  <c:v>24.15</c:v>
                </c:pt>
                <c:pt idx="92">
                  <c:v>24.45</c:v>
                </c:pt>
                <c:pt idx="93">
                  <c:v>24.4</c:v>
                </c:pt>
                <c:pt idx="94">
                  <c:v>24.35</c:v>
                </c:pt>
                <c:pt idx="95">
                  <c:v>24.4</c:v>
                </c:pt>
                <c:pt idx="96">
                  <c:v>24.1</c:v>
                </c:pt>
                <c:pt idx="97">
                  <c:v>23.5</c:v>
                </c:pt>
                <c:pt idx="98">
                  <c:v>22.1</c:v>
                </c:pt>
                <c:pt idx="99">
                  <c:v>21.6</c:v>
                </c:pt>
                <c:pt idx="100">
                  <c:v>22.25</c:v>
                </c:pt>
                <c:pt idx="101">
                  <c:v>22.55</c:v>
                </c:pt>
                <c:pt idx="102">
                  <c:v>21.95</c:v>
                </c:pt>
                <c:pt idx="103">
                  <c:v>22.35</c:v>
                </c:pt>
                <c:pt idx="104">
                  <c:v>21.95</c:v>
                </c:pt>
                <c:pt idx="105">
                  <c:v>21.9</c:v>
                </c:pt>
                <c:pt idx="106">
                  <c:v>22.15</c:v>
                </c:pt>
                <c:pt idx="107">
                  <c:v>21.9</c:v>
                </c:pt>
                <c:pt idx="108">
                  <c:v>21.45</c:v>
                </c:pt>
                <c:pt idx="109">
                  <c:v>22</c:v>
                </c:pt>
                <c:pt idx="110">
                  <c:v>22.7</c:v>
                </c:pt>
                <c:pt idx="111">
                  <c:v>22.8</c:v>
                </c:pt>
                <c:pt idx="112">
                  <c:v>22.65</c:v>
                </c:pt>
                <c:pt idx="113">
                  <c:v>22.7</c:v>
                </c:pt>
                <c:pt idx="114">
                  <c:v>23.25</c:v>
                </c:pt>
                <c:pt idx="115">
                  <c:v>23.9</c:v>
                </c:pt>
                <c:pt idx="116">
                  <c:v>23.7</c:v>
                </c:pt>
                <c:pt idx="117">
                  <c:v>23.1</c:v>
                </c:pt>
                <c:pt idx="118">
                  <c:v>23.15</c:v>
                </c:pt>
                <c:pt idx="119">
                  <c:v>23.15</c:v>
                </c:pt>
                <c:pt idx="120">
                  <c:v>23.5</c:v>
                </c:pt>
                <c:pt idx="121">
                  <c:v>23.5</c:v>
                </c:pt>
                <c:pt idx="122">
                  <c:v>23</c:v>
                </c:pt>
                <c:pt idx="123">
                  <c:v>23.1</c:v>
                </c:pt>
                <c:pt idx="124">
                  <c:v>22.8</c:v>
                </c:pt>
                <c:pt idx="125">
                  <c:v>22.4</c:v>
                </c:pt>
                <c:pt idx="126">
                  <c:v>22.1</c:v>
                </c:pt>
                <c:pt idx="127">
                  <c:v>21.8</c:v>
                </c:pt>
                <c:pt idx="128">
                  <c:v>21.4</c:v>
                </c:pt>
                <c:pt idx="129">
                  <c:v>21.45</c:v>
                </c:pt>
                <c:pt idx="130">
                  <c:v>21.7</c:v>
                </c:pt>
                <c:pt idx="131">
                  <c:v>21.85</c:v>
                </c:pt>
                <c:pt idx="132">
                  <c:v>22.05</c:v>
                </c:pt>
                <c:pt idx="133">
                  <c:v>21.95</c:v>
                </c:pt>
                <c:pt idx="134">
                  <c:v>21.75</c:v>
                </c:pt>
                <c:pt idx="135">
                  <c:v>21.35</c:v>
                </c:pt>
                <c:pt idx="136">
                  <c:v>21.25</c:v>
                </c:pt>
                <c:pt idx="137">
                  <c:v>21.35</c:v>
                </c:pt>
                <c:pt idx="138">
                  <c:v>21.6</c:v>
                </c:pt>
                <c:pt idx="139">
                  <c:v>22.05</c:v>
                </c:pt>
                <c:pt idx="140">
                  <c:v>22.5</c:v>
                </c:pt>
                <c:pt idx="141">
                  <c:v>22.7</c:v>
                </c:pt>
                <c:pt idx="142">
                  <c:v>22.7</c:v>
                </c:pt>
                <c:pt idx="143">
                  <c:v>23.15</c:v>
                </c:pt>
                <c:pt idx="144">
                  <c:v>22.85</c:v>
                </c:pt>
                <c:pt idx="145">
                  <c:v>22.7</c:v>
                </c:pt>
                <c:pt idx="146">
                  <c:v>22.45</c:v>
                </c:pt>
                <c:pt idx="147">
                  <c:v>21.55</c:v>
                </c:pt>
                <c:pt idx="148">
                  <c:v>21.4</c:v>
                </c:pt>
                <c:pt idx="149">
                  <c:v>22.05</c:v>
                </c:pt>
                <c:pt idx="150">
                  <c:v>21.45</c:v>
                </c:pt>
                <c:pt idx="151">
                  <c:v>19.75</c:v>
                </c:pt>
                <c:pt idx="152">
                  <c:v>20.100000000000001</c:v>
                </c:pt>
                <c:pt idx="153">
                  <c:v>20.149999999999999</c:v>
                </c:pt>
                <c:pt idx="154">
                  <c:v>19.5</c:v>
                </c:pt>
                <c:pt idx="155">
                  <c:v>19.600000000000001</c:v>
                </c:pt>
                <c:pt idx="156">
                  <c:v>20</c:v>
                </c:pt>
                <c:pt idx="157">
                  <c:v>21.15</c:v>
                </c:pt>
                <c:pt idx="158">
                  <c:v>21.7</c:v>
                </c:pt>
                <c:pt idx="159">
                  <c:v>22.15</c:v>
                </c:pt>
                <c:pt idx="160">
                  <c:v>21.7</c:v>
                </c:pt>
                <c:pt idx="161">
                  <c:v>21.05</c:v>
                </c:pt>
                <c:pt idx="162">
                  <c:v>20.8</c:v>
                </c:pt>
                <c:pt idx="163">
                  <c:v>21.3</c:v>
                </c:pt>
                <c:pt idx="164">
                  <c:v>21.65</c:v>
                </c:pt>
                <c:pt idx="165">
                  <c:v>21.35</c:v>
                </c:pt>
                <c:pt idx="166">
                  <c:v>21.4</c:v>
                </c:pt>
                <c:pt idx="167">
                  <c:v>21.2</c:v>
                </c:pt>
                <c:pt idx="168">
                  <c:v>21.05</c:v>
                </c:pt>
                <c:pt idx="169">
                  <c:v>21.5</c:v>
                </c:pt>
                <c:pt idx="170">
                  <c:v>21.45</c:v>
                </c:pt>
                <c:pt idx="171">
                  <c:v>21.3</c:v>
                </c:pt>
                <c:pt idx="172">
                  <c:v>21</c:v>
                </c:pt>
                <c:pt idx="173">
                  <c:v>21.3</c:v>
                </c:pt>
                <c:pt idx="174">
                  <c:v>21.55</c:v>
                </c:pt>
                <c:pt idx="175">
                  <c:v>21.65</c:v>
                </c:pt>
                <c:pt idx="176">
                  <c:v>21.7</c:v>
                </c:pt>
                <c:pt idx="177">
                  <c:v>22.3</c:v>
                </c:pt>
                <c:pt idx="178">
                  <c:v>22.6</c:v>
                </c:pt>
                <c:pt idx="179">
                  <c:v>23</c:v>
                </c:pt>
                <c:pt idx="180">
                  <c:v>23.55</c:v>
                </c:pt>
                <c:pt idx="181">
                  <c:v>23.25</c:v>
                </c:pt>
                <c:pt idx="182">
                  <c:v>23.25</c:v>
                </c:pt>
                <c:pt idx="183">
                  <c:v>23.25</c:v>
                </c:pt>
                <c:pt idx="184">
                  <c:v>23.5</c:v>
                </c:pt>
                <c:pt idx="185">
                  <c:v>23.4</c:v>
                </c:pt>
                <c:pt idx="186">
                  <c:v>23.35</c:v>
                </c:pt>
                <c:pt idx="187">
                  <c:v>24.55</c:v>
                </c:pt>
                <c:pt idx="188">
                  <c:v>25.7</c:v>
                </c:pt>
                <c:pt idx="189">
                  <c:v>25.9</c:v>
                </c:pt>
                <c:pt idx="190">
                  <c:v>27.1</c:v>
                </c:pt>
                <c:pt idx="191">
                  <c:v>26.25</c:v>
                </c:pt>
                <c:pt idx="192">
                  <c:v>25.55</c:v>
                </c:pt>
                <c:pt idx="193">
                  <c:v>25.95</c:v>
                </c:pt>
                <c:pt idx="194">
                  <c:v>26.7</c:v>
                </c:pt>
                <c:pt idx="195">
                  <c:v>26.1</c:v>
                </c:pt>
                <c:pt idx="196">
                  <c:v>26.7</c:v>
                </c:pt>
                <c:pt idx="197">
                  <c:v>26.7</c:v>
                </c:pt>
                <c:pt idx="198">
                  <c:v>27.15</c:v>
                </c:pt>
                <c:pt idx="199">
                  <c:v>27.7</c:v>
                </c:pt>
                <c:pt idx="200">
                  <c:v>27.95</c:v>
                </c:pt>
                <c:pt idx="201">
                  <c:v>27.7</c:v>
                </c:pt>
                <c:pt idx="202">
                  <c:v>26.6</c:v>
                </c:pt>
                <c:pt idx="203">
                  <c:v>26.15</c:v>
                </c:pt>
                <c:pt idx="204">
                  <c:v>26.45</c:v>
                </c:pt>
                <c:pt idx="205">
                  <c:v>26.65</c:v>
                </c:pt>
                <c:pt idx="206">
                  <c:v>26.2</c:v>
                </c:pt>
                <c:pt idx="207">
                  <c:v>26.35</c:v>
                </c:pt>
                <c:pt idx="208">
                  <c:v>26.7</c:v>
                </c:pt>
                <c:pt idx="209">
                  <c:v>27</c:v>
                </c:pt>
                <c:pt idx="210">
                  <c:v>26.75</c:v>
                </c:pt>
                <c:pt idx="211">
                  <c:v>27.15</c:v>
                </c:pt>
                <c:pt idx="212">
                  <c:v>27.4</c:v>
                </c:pt>
                <c:pt idx="213">
                  <c:v>27.35</c:v>
                </c:pt>
                <c:pt idx="214">
                  <c:v>26.8</c:v>
                </c:pt>
                <c:pt idx="215">
                  <c:v>26.75</c:v>
                </c:pt>
                <c:pt idx="216">
                  <c:v>26.3</c:v>
                </c:pt>
                <c:pt idx="217">
                  <c:v>26.55</c:v>
                </c:pt>
                <c:pt idx="218">
                  <c:v>27</c:v>
                </c:pt>
                <c:pt idx="219">
                  <c:v>27.25</c:v>
                </c:pt>
                <c:pt idx="220">
                  <c:v>27.2</c:v>
                </c:pt>
                <c:pt idx="221">
                  <c:v>27.15</c:v>
                </c:pt>
                <c:pt idx="222">
                  <c:v>26.7</c:v>
                </c:pt>
                <c:pt idx="223">
                  <c:v>26.85</c:v>
                </c:pt>
                <c:pt idx="224">
                  <c:v>26.8</c:v>
                </c:pt>
                <c:pt idx="225">
                  <c:v>27</c:v>
                </c:pt>
                <c:pt idx="226">
                  <c:v>27.5</c:v>
                </c:pt>
                <c:pt idx="227">
                  <c:v>27.25</c:v>
                </c:pt>
                <c:pt idx="228">
                  <c:v>27.05</c:v>
                </c:pt>
                <c:pt idx="229">
                  <c:v>26.7</c:v>
                </c:pt>
                <c:pt idx="230">
                  <c:v>26.95</c:v>
                </c:pt>
                <c:pt idx="231">
                  <c:v>27.15</c:v>
                </c:pt>
                <c:pt idx="232">
                  <c:v>27.1</c:v>
                </c:pt>
                <c:pt idx="233">
                  <c:v>27.15</c:v>
                </c:pt>
                <c:pt idx="234">
                  <c:v>27.15</c:v>
                </c:pt>
                <c:pt idx="235">
                  <c:v>26.95</c:v>
                </c:pt>
                <c:pt idx="236">
                  <c:v>26.8</c:v>
                </c:pt>
                <c:pt idx="237">
                  <c:v>26.95</c:v>
                </c:pt>
                <c:pt idx="238">
                  <c:v>27.2</c:v>
                </c:pt>
                <c:pt idx="239">
                  <c:v>27.35</c:v>
                </c:pt>
                <c:pt idx="240">
                  <c:v>27.3</c:v>
                </c:pt>
                <c:pt idx="241">
                  <c:v>27.35</c:v>
                </c:pt>
                <c:pt idx="242">
                  <c:v>27.75</c:v>
                </c:pt>
                <c:pt idx="243">
                  <c:v>28.8</c:v>
                </c:pt>
                <c:pt idx="244">
                  <c:v>29.3</c:v>
                </c:pt>
                <c:pt idx="245">
                  <c:v>28.8</c:v>
                </c:pt>
                <c:pt idx="246">
                  <c:v>29</c:v>
                </c:pt>
                <c:pt idx="247">
                  <c:v>29.4</c:v>
                </c:pt>
                <c:pt idx="248">
                  <c:v>29.4</c:v>
                </c:pt>
                <c:pt idx="249">
                  <c:v>29.25</c:v>
                </c:pt>
                <c:pt idx="250">
                  <c:v>29.4</c:v>
                </c:pt>
                <c:pt idx="251">
                  <c:v>30.45</c:v>
                </c:pt>
                <c:pt idx="252">
                  <c:v>30.45</c:v>
                </c:pt>
                <c:pt idx="253">
                  <c:v>29.95</c:v>
                </c:pt>
                <c:pt idx="254">
                  <c:v>29.75</c:v>
                </c:pt>
                <c:pt idx="255">
                  <c:v>29.85</c:v>
                </c:pt>
                <c:pt idx="256">
                  <c:v>27.3</c:v>
                </c:pt>
                <c:pt idx="257">
                  <c:v>20.149999999999999</c:v>
                </c:pt>
                <c:pt idx="258">
                  <c:v>16.600000000000001</c:v>
                </c:pt>
                <c:pt idx="259">
                  <c:v>13.55</c:v>
                </c:pt>
                <c:pt idx="260">
                  <c:v>13.25</c:v>
                </c:pt>
                <c:pt idx="261">
                  <c:v>11.4</c:v>
                </c:pt>
                <c:pt idx="262">
                  <c:v>12.2</c:v>
                </c:pt>
                <c:pt idx="263">
                  <c:v>14.2</c:v>
                </c:pt>
                <c:pt idx="264">
                  <c:v>12.75</c:v>
                </c:pt>
                <c:pt idx="265">
                  <c:v>12.1</c:v>
                </c:pt>
                <c:pt idx="266">
                  <c:v>12.2</c:v>
                </c:pt>
                <c:pt idx="267">
                  <c:v>13.25</c:v>
                </c:pt>
                <c:pt idx="268">
                  <c:v>12.85</c:v>
                </c:pt>
                <c:pt idx="269">
                  <c:v>9.3000000000000007</c:v>
                </c:pt>
                <c:pt idx="270">
                  <c:v>15.1</c:v>
                </c:pt>
                <c:pt idx="271">
                  <c:v>16.649999999999999</c:v>
                </c:pt>
                <c:pt idx="272">
                  <c:v>15.65</c:v>
                </c:pt>
                <c:pt idx="273">
                  <c:v>15.65</c:v>
                </c:pt>
                <c:pt idx="274">
                  <c:v>16.350000000000001</c:v>
                </c:pt>
                <c:pt idx="275">
                  <c:v>18.25</c:v>
                </c:pt>
                <c:pt idx="276">
                  <c:v>19.649999999999999</c:v>
                </c:pt>
                <c:pt idx="277">
                  <c:v>19.05</c:v>
                </c:pt>
                <c:pt idx="278">
                  <c:v>19.100000000000001</c:v>
                </c:pt>
                <c:pt idx="279">
                  <c:v>18.7</c:v>
                </c:pt>
                <c:pt idx="280">
                  <c:v>17.7</c:v>
                </c:pt>
                <c:pt idx="281">
                  <c:v>16.7</c:v>
                </c:pt>
                <c:pt idx="282">
                  <c:v>16.3</c:v>
                </c:pt>
                <c:pt idx="283">
                  <c:v>16.3</c:v>
                </c:pt>
                <c:pt idx="284">
                  <c:v>15.95</c:v>
                </c:pt>
                <c:pt idx="285">
                  <c:v>15.7</c:v>
                </c:pt>
                <c:pt idx="286">
                  <c:v>15</c:v>
                </c:pt>
                <c:pt idx="287">
                  <c:v>14</c:v>
                </c:pt>
                <c:pt idx="288">
                  <c:v>14</c:v>
                </c:pt>
                <c:pt idx="289">
                  <c:v>15.05</c:v>
                </c:pt>
                <c:pt idx="290">
                  <c:v>14.9</c:v>
                </c:pt>
                <c:pt idx="291">
                  <c:v>14.85</c:v>
                </c:pt>
                <c:pt idx="292">
                  <c:v>14.8</c:v>
                </c:pt>
                <c:pt idx="293">
                  <c:v>15</c:v>
                </c:pt>
                <c:pt idx="294">
                  <c:v>15.3</c:v>
                </c:pt>
                <c:pt idx="295">
                  <c:v>15.95</c:v>
                </c:pt>
                <c:pt idx="296">
                  <c:v>15.4</c:v>
                </c:pt>
                <c:pt idx="297">
                  <c:v>15.55</c:v>
                </c:pt>
                <c:pt idx="298">
                  <c:v>15.45</c:v>
                </c:pt>
                <c:pt idx="299">
                  <c:v>14.95</c:v>
                </c:pt>
                <c:pt idx="300">
                  <c:v>15.1</c:v>
                </c:pt>
                <c:pt idx="301">
                  <c:v>15.5</c:v>
                </c:pt>
                <c:pt idx="302">
                  <c:v>15.9</c:v>
                </c:pt>
                <c:pt idx="303">
                  <c:v>15.85</c:v>
                </c:pt>
                <c:pt idx="304">
                  <c:v>16.2</c:v>
                </c:pt>
                <c:pt idx="305">
                  <c:v>16.2</c:v>
                </c:pt>
                <c:pt idx="306">
                  <c:v>16</c:v>
                </c:pt>
                <c:pt idx="307">
                  <c:v>16.399999999999999</c:v>
                </c:pt>
                <c:pt idx="308">
                  <c:v>16.149999999999999</c:v>
                </c:pt>
                <c:pt idx="309">
                  <c:v>16.350000000000001</c:v>
                </c:pt>
                <c:pt idx="310">
                  <c:v>16.5</c:v>
                </c:pt>
                <c:pt idx="311">
                  <c:v>16.399999999999999</c:v>
                </c:pt>
                <c:pt idx="312">
                  <c:v>16.5</c:v>
                </c:pt>
                <c:pt idx="313">
                  <c:v>16.899999999999999</c:v>
                </c:pt>
                <c:pt idx="314">
                  <c:v>17.350000000000001</c:v>
                </c:pt>
                <c:pt idx="315">
                  <c:v>17.100000000000001</c:v>
                </c:pt>
                <c:pt idx="316">
                  <c:v>16.649999999999999</c:v>
                </c:pt>
                <c:pt idx="317">
                  <c:v>17</c:v>
                </c:pt>
                <c:pt idx="318">
                  <c:v>16.8</c:v>
                </c:pt>
                <c:pt idx="319">
                  <c:v>16.7</c:v>
                </c:pt>
                <c:pt idx="320">
                  <c:v>16.399999999999999</c:v>
                </c:pt>
                <c:pt idx="321">
                  <c:v>16.55</c:v>
                </c:pt>
                <c:pt idx="322">
                  <c:v>16.75</c:v>
                </c:pt>
                <c:pt idx="323">
                  <c:v>16.3</c:v>
                </c:pt>
                <c:pt idx="324">
                  <c:v>16.25</c:v>
                </c:pt>
                <c:pt idx="325">
                  <c:v>16.45</c:v>
                </c:pt>
                <c:pt idx="326">
                  <c:v>16.600000000000001</c:v>
                </c:pt>
                <c:pt idx="327">
                  <c:v>16.05</c:v>
                </c:pt>
                <c:pt idx="328">
                  <c:v>15.3</c:v>
                </c:pt>
                <c:pt idx="329">
                  <c:v>15.9</c:v>
                </c:pt>
                <c:pt idx="330">
                  <c:v>15.9</c:v>
                </c:pt>
                <c:pt idx="331">
                  <c:v>15.85</c:v>
                </c:pt>
                <c:pt idx="332">
                  <c:v>15.7</c:v>
                </c:pt>
                <c:pt idx="333">
                  <c:v>15.9</c:v>
                </c:pt>
                <c:pt idx="334">
                  <c:v>15.65</c:v>
                </c:pt>
                <c:pt idx="335">
                  <c:v>15.6</c:v>
                </c:pt>
                <c:pt idx="336">
                  <c:v>15.8</c:v>
                </c:pt>
                <c:pt idx="337">
                  <c:v>15.9</c:v>
                </c:pt>
                <c:pt idx="338">
                  <c:v>16</c:v>
                </c:pt>
                <c:pt idx="339">
                  <c:v>16.649999999999999</c:v>
                </c:pt>
                <c:pt idx="340">
                  <c:v>17</c:v>
                </c:pt>
                <c:pt idx="341">
                  <c:v>16.8</c:v>
                </c:pt>
                <c:pt idx="342">
                  <c:v>16.350000000000001</c:v>
                </c:pt>
                <c:pt idx="343">
                  <c:v>16.399999999999999</c:v>
                </c:pt>
                <c:pt idx="344">
                  <c:v>16.3</c:v>
                </c:pt>
                <c:pt idx="345">
                  <c:v>16.05</c:v>
                </c:pt>
                <c:pt idx="346">
                  <c:v>15.8</c:v>
                </c:pt>
                <c:pt idx="347">
                  <c:v>16</c:v>
                </c:pt>
                <c:pt idx="348">
                  <c:v>16</c:v>
                </c:pt>
                <c:pt idx="349">
                  <c:v>16.45</c:v>
                </c:pt>
                <c:pt idx="350">
                  <c:v>16.55</c:v>
                </c:pt>
                <c:pt idx="351">
                  <c:v>16.7</c:v>
                </c:pt>
                <c:pt idx="352">
                  <c:v>16.55</c:v>
                </c:pt>
                <c:pt idx="353">
                  <c:v>16.45</c:v>
                </c:pt>
                <c:pt idx="354">
                  <c:v>16.3</c:v>
                </c:pt>
                <c:pt idx="355">
                  <c:v>16.399999999999999</c:v>
                </c:pt>
                <c:pt idx="356">
                  <c:v>16.3</c:v>
                </c:pt>
                <c:pt idx="357">
                  <c:v>16.350000000000001</c:v>
                </c:pt>
                <c:pt idx="358">
                  <c:v>16.25</c:v>
                </c:pt>
                <c:pt idx="359">
                  <c:v>16.25</c:v>
                </c:pt>
                <c:pt idx="360">
                  <c:v>15.75</c:v>
                </c:pt>
                <c:pt idx="361">
                  <c:v>14.25</c:v>
                </c:pt>
                <c:pt idx="362">
                  <c:v>13.55</c:v>
                </c:pt>
                <c:pt idx="363">
                  <c:v>13.35</c:v>
                </c:pt>
                <c:pt idx="364">
                  <c:v>12.85</c:v>
                </c:pt>
                <c:pt idx="365">
                  <c:v>12</c:v>
                </c:pt>
                <c:pt idx="366">
                  <c:v>12.1</c:v>
                </c:pt>
                <c:pt idx="367">
                  <c:v>12.6</c:v>
                </c:pt>
                <c:pt idx="368">
                  <c:v>12.95</c:v>
                </c:pt>
                <c:pt idx="369">
                  <c:v>12.15</c:v>
                </c:pt>
                <c:pt idx="370">
                  <c:v>12</c:v>
                </c:pt>
                <c:pt idx="371">
                  <c:v>12</c:v>
                </c:pt>
                <c:pt idx="372">
                  <c:v>12.15</c:v>
                </c:pt>
                <c:pt idx="373">
                  <c:v>12.1</c:v>
                </c:pt>
                <c:pt idx="374">
                  <c:v>12.4</c:v>
                </c:pt>
                <c:pt idx="375">
                  <c:v>12.5</c:v>
                </c:pt>
                <c:pt idx="376">
                  <c:v>12.5</c:v>
                </c:pt>
                <c:pt idx="377">
                  <c:v>12.45</c:v>
                </c:pt>
                <c:pt idx="378">
                  <c:v>12.55</c:v>
                </c:pt>
                <c:pt idx="379">
                  <c:v>12.55</c:v>
                </c:pt>
                <c:pt idx="380">
                  <c:v>12.75</c:v>
                </c:pt>
                <c:pt idx="381">
                  <c:v>12.9</c:v>
                </c:pt>
                <c:pt idx="382">
                  <c:v>12.85</c:v>
                </c:pt>
                <c:pt idx="383">
                  <c:v>12.85</c:v>
                </c:pt>
                <c:pt idx="384">
                  <c:v>12.55</c:v>
                </c:pt>
                <c:pt idx="385">
                  <c:v>12.55</c:v>
                </c:pt>
                <c:pt idx="386">
                  <c:v>12.05</c:v>
                </c:pt>
                <c:pt idx="387">
                  <c:v>12.1</c:v>
                </c:pt>
                <c:pt idx="388">
                  <c:v>11.85</c:v>
                </c:pt>
                <c:pt idx="389">
                  <c:v>10.8</c:v>
                </c:pt>
                <c:pt idx="390">
                  <c:v>11.05</c:v>
                </c:pt>
                <c:pt idx="391">
                  <c:v>11</c:v>
                </c:pt>
                <c:pt idx="392">
                  <c:v>10.75</c:v>
                </c:pt>
                <c:pt idx="393">
                  <c:v>10.6</c:v>
                </c:pt>
                <c:pt idx="394">
                  <c:v>10.4</c:v>
                </c:pt>
                <c:pt idx="395">
                  <c:v>9.4499999999999993</c:v>
                </c:pt>
                <c:pt idx="396">
                  <c:v>9.5</c:v>
                </c:pt>
                <c:pt idx="397">
                  <c:v>9.5</c:v>
                </c:pt>
                <c:pt idx="398">
                  <c:v>8.6999999999999993</c:v>
                </c:pt>
                <c:pt idx="399">
                  <c:v>8.4499999999999993</c:v>
                </c:pt>
                <c:pt idx="400">
                  <c:v>9.1</c:v>
                </c:pt>
                <c:pt idx="401">
                  <c:v>9</c:v>
                </c:pt>
                <c:pt idx="402">
                  <c:v>8.65</c:v>
                </c:pt>
                <c:pt idx="403">
                  <c:v>8.4499999999999993</c:v>
                </c:pt>
                <c:pt idx="404">
                  <c:v>8.6</c:v>
                </c:pt>
                <c:pt idx="405">
                  <c:v>8.75</c:v>
                </c:pt>
                <c:pt idx="406">
                  <c:v>8.6</c:v>
                </c:pt>
                <c:pt idx="407">
                  <c:v>8.6999999999999993</c:v>
                </c:pt>
                <c:pt idx="408">
                  <c:v>9</c:v>
                </c:pt>
                <c:pt idx="409">
                  <c:v>8.9499999999999993</c:v>
                </c:pt>
                <c:pt idx="410">
                  <c:v>8.6</c:v>
                </c:pt>
                <c:pt idx="411">
                  <c:v>8.15</c:v>
                </c:pt>
                <c:pt idx="412">
                  <c:v>8.1</c:v>
                </c:pt>
                <c:pt idx="413">
                  <c:v>7.4</c:v>
                </c:pt>
                <c:pt idx="414">
                  <c:v>7.1</c:v>
                </c:pt>
                <c:pt idx="415">
                  <c:v>6.75</c:v>
                </c:pt>
                <c:pt idx="416">
                  <c:v>7.05</c:v>
                </c:pt>
                <c:pt idx="417">
                  <c:v>7.5</c:v>
                </c:pt>
                <c:pt idx="418">
                  <c:v>7.2</c:v>
                </c:pt>
                <c:pt idx="419">
                  <c:v>7.05</c:v>
                </c:pt>
                <c:pt idx="420">
                  <c:v>6.7</c:v>
                </c:pt>
                <c:pt idx="421">
                  <c:v>6.4</c:v>
                </c:pt>
                <c:pt idx="422">
                  <c:v>6.4</c:v>
                </c:pt>
                <c:pt idx="423">
                  <c:v>6.55</c:v>
                </c:pt>
                <c:pt idx="424">
                  <c:v>6.6</c:v>
                </c:pt>
                <c:pt idx="425">
                  <c:v>6.65</c:v>
                </c:pt>
                <c:pt idx="426">
                  <c:v>6.6</c:v>
                </c:pt>
                <c:pt idx="427">
                  <c:v>6.8</c:v>
                </c:pt>
                <c:pt idx="428">
                  <c:v>6.95</c:v>
                </c:pt>
                <c:pt idx="429">
                  <c:v>6.95</c:v>
                </c:pt>
                <c:pt idx="430">
                  <c:v>6.7</c:v>
                </c:pt>
                <c:pt idx="431">
                  <c:v>6.7</c:v>
                </c:pt>
                <c:pt idx="432">
                  <c:v>6.6</c:v>
                </c:pt>
                <c:pt idx="433">
                  <c:v>5.6</c:v>
                </c:pt>
                <c:pt idx="434">
                  <c:v>4.8499999999999996</c:v>
                </c:pt>
                <c:pt idx="435">
                  <c:v>4.8499999999999996</c:v>
                </c:pt>
                <c:pt idx="436">
                  <c:v>4.8</c:v>
                </c:pt>
                <c:pt idx="437">
                  <c:v>3.95</c:v>
                </c:pt>
                <c:pt idx="438">
                  <c:v>3.5</c:v>
                </c:pt>
                <c:pt idx="439">
                  <c:v>3.85</c:v>
                </c:pt>
                <c:pt idx="440">
                  <c:v>4</c:v>
                </c:pt>
                <c:pt idx="441">
                  <c:v>4.05</c:v>
                </c:pt>
                <c:pt idx="442">
                  <c:v>4.05</c:v>
                </c:pt>
                <c:pt idx="443">
                  <c:v>4.25</c:v>
                </c:pt>
                <c:pt idx="444">
                  <c:v>4.0999999999999996</c:v>
                </c:pt>
                <c:pt idx="445">
                  <c:v>4</c:v>
                </c:pt>
                <c:pt idx="446">
                  <c:v>4</c:v>
                </c:pt>
                <c:pt idx="447">
                  <c:v>3.9</c:v>
                </c:pt>
                <c:pt idx="448">
                  <c:v>3.8</c:v>
                </c:pt>
                <c:pt idx="449">
                  <c:v>3.45</c:v>
                </c:pt>
                <c:pt idx="450">
                  <c:v>3.3</c:v>
                </c:pt>
                <c:pt idx="451">
                  <c:v>3.05</c:v>
                </c:pt>
                <c:pt idx="452">
                  <c:v>2.5</c:v>
                </c:pt>
                <c:pt idx="453">
                  <c:v>2.4500000000000002</c:v>
                </c:pt>
                <c:pt idx="454">
                  <c:v>2.35</c:v>
                </c:pt>
                <c:pt idx="455">
                  <c:v>2.25</c:v>
                </c:pt>
                <c:pt idx="456">
                  <c:v>2</c:v>
                </c:pt>
                <c:pt idx="457">
                  <c:v>1.8</c:v>
                </c:pt>
                <c:pt idx="458">
                  <c:v>1.5</c:v>
                </c:pt>
                <c:pt idx="459">
                  <c:v>1.35</c:v>
                </c:pt>
                <c:pt idx="460">
                  <c:v>1.5</c:v>
                </c:pt>
                <c:pt idx="461">
                  <c:v>1.65</c:v>
                </c:pt>
                <c:pt idx="462">
                  <c:v>1.3</c:v>
                </c:pt>
                <c:pt idx="463">
                  <c:v>1.25</c:v>
                </c:pt>
                <c:pt idx="464">
                  <c:v>1.2</c:v>
                </c:pt>
                <c:pt idx="465">
                  <c:v>1.1499999999999999</c:v>
                </c:pt>
                <c:pt idx="466">
                  <c:v>1.1499999999999999</c:v>
                </c:pt>
                <c:pt idx="467">
                  <c:v>0.8</c:v>
                </c:pt>
                <c:pt idx="468">
                  <c:v>0.9</c:v>
                </c:pt>
                <c:pt idx="469">
                  <c:v>0.95</c:v>
                </c:pt>
                <c:pt idx="470">
                  <c:v>0.9</c:v>
                </c:pt>
                <c:pt idx="471">
                  <c:v>0.95</c:v>
                </c:pt>
                <c:pt idx="472">
                  <c:v>1</c:v>
                </c:pt>
                <c:pt idx="473">
                  <c:v>1</c:v>
                </c:pt>
                <c:pt idx="474">
                  <c:v>0.95</c:v>
                </c:pt>
                <c:pt idx="475">
                  <c:v>1</c:v>
                </c:pt>
                <c:pt idx="476">
                  <c:v>1.1000000000000001</c:v>
                </c:pt>
                <c:pt idx="477">
                  <c:v>1</c:v>
                </c:pt>
                <c:pt idx="478">
                  <c:v>1.05</c:v>
                </c:pt>
                <c:pt idx="479">
                  <c:v>1.1499999999999999</c:v>
                </c:pt>
                <c:pt idx="480">
                  <c:v>1.1499999999999999</c:v>
                </c:pt>
                <c:pt idx="481">
                  <c:v>1.35</c:v>
                </c:pt>
                <c:pt idx="482">
                  <c:v>1.35</c:v>
                </c:pt>
                <c:pt idx="483">
                  <c:v>1.25</c:v>
                </c:pt>
                <c:pt idx="484">
                  <c:v>1.25</c:v>
                </c:pt>
                <c:pt idx="485">
                  <c:v>1.25</c:v>
                </c:pt>
                <c:pt idx="486">
                  <c:v>1.2</c:v>
                </c:pt>
                <c:pt idx="487">
                  <c:v>1.05</c:v>
                </c:pt>
                <c:pt idx="488">
                  <c:v>1.05</c:v>
                </c:pt>
                <c:pt idx="489">
                  <c:v>1.05</c:v>
                </c:pt>
                <c:pt idx="490">
                  <c:v>1</c:v>
                </c:pt>
                <c:pt idx="491">
                  <c:v>1</c:v>
                </c:pt>
                <c:pt idx="492">
                  <c:v>1</c:v>
                </c:pt>
                <c:pt idx="493">
                  <c:v>1.04</c:v>
                </c:pt>
                <c:pt idx="494">
                  <c:v>1.2</c:v>
                </c:pt>
                <c:pt idx="495">
                  <c:v>1.36</c:v>
                </c:pt>
                <c:pt idx="496">
                  <c:v>1.31</c:v>
                </c:pt>
                <c:pt idx="497">
                  <c:v>1.03</c:v>
                </c:pt>
                <c:pt idx="498">
                  <c:v>0.9</c:v>
                </c:pt>
                <c:pt idx="499">
                  <c:v>0.85</c:v>
                </c:pt>
                <c:pt idx="500">
                  <c:v>0.83</c:v>
                </c:pt>
                <c:pt idx="501">
                  <c:v>0.83</c:v>
                </c:pt>
                <c:pt idx="502">
                  <c:v>0.83</c:v>
                </c:pt>
                <c:pt idx="503">
                  <c:v>0.8</c:v>
                </c:pt>
                <c:pt idx="504">
                  <c:v>0.8</c:v>
                </c:pt>
                <c:pt idx="505">
                  <c:v>0.76</c:v>
                </c:pt>
                <c:pt idx="506">
                  <c:v>0.72</c:v>
                </c:pt>
                <c:pt idx="507">
                  <c:v>0.68</c:v>
                </c:pt>
                <c:pt idx="508">
                  <c:v>0.56000000000000005</c:v>
                </c:pt>
                <c:pt idx="509">
                  <c:v>0.51</c:v>
                </c:pt>
                <c:pt idx="510">
                  <c:v>0.63</c:v>
                </c:pt>
                <c:pt idx="511">
                  <c:v>0.68</c:v>
                </c:pt>
                <c:pt idx="512">
                  <c:v>0.68</c:v>
                </c:pt>
                <c:pt idx="513">
                  <c:v>0.64</c:v>
                </c:pt>
                <c:pt idx="514">
                  <c:v>0.54</c:v>
                </c:pt>
                <c:pt idx="515">
                  <c:v>0.53</c:v>
                </c:pt>
                <c:pt idx="516">
                  <c:v>0.53</c:v>
                </c:pt>
                <c:pt idx="517">
                  <c:v>0.57999999999999996</c:v>
                </c:pt>
                <c:pt idx="518">
                  <c:v>0.56000000000000005</c:v>
                </c:pt>
                <c:pt idx="519">
                  <c:v>0.54</c:v>
                </c:pt>
                <c:pt idx="520">
                  <c:v>0.54</c:v>
                </c:pt>
                <c:pt idx="521">
                  <c:v>0.53</c:v>
                </c:pt>
                <c:pt idx="522">
                  <c:v>0.47</c:v>
                </c:pt>
                <c:pt idx="523">
                  <c:v>0.4</c:v>
                </c:pt>
                <c:pt idx="524">
                  <c:v>0.3</c:v>
                </c:pt>
                <c:pt idx="525">
                  <c:v>0.32</c:v>
                </c:pt>
                <c:pt idx="526">
                  <c:v>0.33</c:v>
                </c:pt>
                <c:pt idx="527">
                  <c:v>0.28999999999999998</c:v>
                </c:pt>
                <c:pt idx="528">
                  <c:v>0.33</c:v>
                </c:pt>
                <c:pt idx="529">
                  <c:v>0.3</c:v>
                </c:pt>
                <c:pt idx="530">
                  <c:v>0.28000000000000003</c:v>
                </c:pt>
                <c:pt idx="531">
                  <c:v>0.3</c:v>
                </c:pt>
                <c:pt idx="532">
                  <c:v>0.28999999999999998</c:v>
                </c:pt>
                <c:pt idx="533">
                  <c:v>0.28999999999999998</c:v>
                </c:pt>
                <c:pt idx="534">
                  <c:v>0.28999999999999998</c:v>
                </c:pt>
                <c:pt idx="535">
                  <c:v>0.28999999999999998</c:v>
                </c:pt>
                <c:pt idx="536">
                  <c:v>0.3</c:v>
                </c:pt>
                <c:pt idx="537">
                  <c:v>0.27</c:v>
                </c:pt>
                <c:pt idx="538">
                  <c:v>0.27</c:v>
                </c:pt>
                <c:pt idx="539">
                  <c:v>0.28999999999999998</c:v>
                </c:pt>
                <c:pt idx="540">
                  <c:v>0.28999999999999998</c:v>
                </c:pt>
                <c:pt idx="541">
                  <c:v>0.28999999999999998</c:v>
                </c:pt>
                <c:pt idx="542">
                  <c:v>0.28000000000000003</c:v>
                </c:pt>
                <c:pt idx="543">
                  <c:v>0.28999999999999998</c:v>
                </c:pt>
                <c:pt idx="544">
                  <c:v>0.27</c:v>
                </c:pt>
                <c:pt idx="545">
                  <c:v>0.27</c:v>
                </c:pt>
                <c:pt idx="546">
                  <c:v>0.25</c:v>
                </c:pt>
                <c:pt idx="547">
                  <c:v>0.24</c:v>
                </c:pt>
                <c:pt idx="548">
                  <c:v>0.22</c:v>
                </c:pt>
                <c:pt idx="549">
                  <c:v>0.19</c:v>
                </c:pt>
                <c:pt idx="550">
                  <c:v>0.17</c:v>
                </c:pt>
                <c:pt idx="551">
                  <c:v>0.14000000000000001</c:v>
                </c:pt>
                <c:pt idx="552">
                  <c:v>0.14000000000000001</c:v>
                </c:pt>
                <c:pt idx="553">
                  <c:v>0.13</c:v>
                </c:pt>
                <c:pt idx="554">
                  <c:v>0.12</c:v>
                </c:pt>
                <c:pt idx="555">
                  <c:v>0.12</c:v>
                </c:pt>
                <c:pt idx="556">
                  <c:v>0.11</c:v>
                </c:pt>
                <c:pt idx="557">
                  <c:v>0.13</c:v>
                </c:pt>
                <c:pt idx="558">
                  <c:v>0.13</c:v>
                </c:pt>
                <c:pt idx="559">
                  <c:v>0.14000000000000001</c:v>
                </c:pt>
                <c:pt idx="560">
                  <c:v>0.13</c:v>
                </c:pt>
                <c:pt idx="561">
                  <c:v>0.14000000000000001</c:v>
                </c:pt>
                <c:pt idx="562">
                  <c:v>0.13</c:v>
                </c:pt>
                <c:pt idx="563">
                  <c:v>0.13</c:v>
                </c:pt>
                <c:pt idx="564">
                  <c:v>0.14000000000000001</c:v>
                </c:pt>
                <c:pt idx="565">
                  <c:v>0.15</c:v>
                </c:pt>
                <c:pt idx="566">
                  <c:v>0.14000000000000001</c:v>
                </c:pt>
                <c:pt idx="567">
                  <c:v>0.14000000000000001</c:v>
                </c:pt>
                <c:pt idx="568">
                  <c:v>0.14000000000000001</c:v>
                </c:pt>
                <c:pt idx="569">
                  <c:v>0.13</c:v>
                </c:pt>
                <c:pt idx="570">
                  <c:v>0.13</c:v>
                </c:pt>
                <c:pt idx="571">
                  <c:v>0.13</c:v>
                </c:pt>
                <c:pt idx="572">
                  <c:v>0.14000000000000001</c:v>
                </c:pt>
                <c:pt idx="573">
                  <c:v>0.13</c:v>
                </c:pt>
                <c:pt idx="574">
                  <c:v>0.12</c:v>
                </c:pt>
                <c:pt idx="575">
                  <c:v>0.13</c:v>
                </c:pt>
                <c:pt idx="576">
                  <c:v>0.12</c:v>
                </c:pt>
                <c:pt idx="577">
                  <c:v>0.12</c:v>
                </c:pt>
                <c:pt idx="578">
                  <c:v>0.12</c:v>
                </c:pt>
                <c:pt idx="579">
                  <c:v>0.12</c:v>
                </c:pt>
                <c:pt idx="580">
                  <c:v>0.12</c:v>
                </c:pt>
                <c:pt idx="581">
                  <c:v>0.11</c:v>
                </c:pt>
                <c:pt idx="582">
                  <c:v>0.12</c:v>
                </c:pt>
                <c:pt idx="583">
                  <c:v>0.11</c:v>
                </c:pt>
                <c:pt idx="584">
                  <c:v>0.09</c:v>
                </c:pt>
                <c:pt idx="585">
                  <c:v>0.09</c:v>
                </c:pt>
                <c:pt idx="586">
                  <c:v>0.09</c:v>
                </c:pt>
                <c:pt idx="587">
                  <c:v>0.09</c:v>
                </c:pt>
                <c:pt idx="588">
                  <c:v>0.1</c:v>
                </c:pt>
                <c:pt idx="589">
                  <c:v>0.1</c:v>
                </c:pt>
                <c:pt idx="590">
                  <c:v>0.1</c:v>
                </c:pt>
                <c:pt idx="591">
                  <c:v>0.1</c:v>
                </c:pt>
                <c:pt idx="592">
                  <c:v>0.11</c:v>
                </c:pt>
                <c:pt idx="593">
                  <c:v>0.11</c:v>
                </c:pt>
                <c:pt idx="594">
                  <c:v>0.11</c:v>
                </c:pt>
                <c:pt idx="595">
                  <c:v>0.11</c:v>
                </c:pt>
                <c:pt idx="596">
                  <c:v>0.11</c:v>
                </c:pt>
                <c:pt idx="597">
                  <c:v>0.11</c:v>
                </c:pt>
                <c:pt idx="598">
                  <c:v>0.11</c:v>
                </c:pt>
                <c:pt idx="599">
                  <c:v>0.11</c:v>
                </c:pt>
                <c:pt idx="600">
                  <c:v>0.11</c:v>
                </c:pt>
                <c:pt idx="601">
                  <c:v>0.11</c:v>
                </c:pt>
                <c:pt idx="602">
                  <c:v>0.11</c:v>
                </c:pt>
                <c:pt idx="603">
                  <c:v>0.1</c:v>
                </c:pt>
                <c:pt idx="604">
                  <c:v>0.11</c:v>
                </c:pt>
                <c:pt idx="605">
                  <c:v>0.1</c:v>
                </c:pt>
                <c:pt idx="606">
                  <c:v>0.1</c:v>
                </c:pt>
                <c:pt idx="607">
                  <c:v>0.1</c:v>
                </c:pt>
                <c:pt idx="608">
                  <c:v>0.1</c:v>
                </c:pt>
                <c:pt idx="609">
                  <c:v>0.1</c:v>
                </c:pt>
                <c:pt idx="610">
                  <c:v>0.1</c:v>
                </c:pt>
                <c:pt idx="611">
                  <c:v>0.09</c:v>
                </c:pt>
                <c:pt idx="612">
                  <c:v>0.08</c:v>
                </c:pt>
                <c:pt idx="613">
                  <c:v>0.09</c:v>
                </c:pt>
                <c:pt idx="614">
                  <c:v>7.0000000000000007E-2</c:v>
                </c:pt>
                <c:pt idx="615">
                  <c:v>7.0000000000000007E-2</c:v>
                </c:pt>
                <c:pt idx="616">
                  <c:v>7.0000000000000007E-2</c:v>
                </c:pt>
                <c:pt idx="617">
                  <c:v>0.06</c:v>
                </c:pt>
                <c:pt idx="618">
                  <c:v>0.08</c:v>
                </c:pt>
                <c:pt idx="619">
                  <c:v>0.08</c:v>
                </c:pt>
                <c:pt idx="620">
                  <c:v>0.08</c:v>
                </c:pt>
                <c:pt idx="621">
                  <c:v>0.08</c:v>
                </c:pt>
                <c:pt idx="622">
                  <c:v>0.08</c:v>
                </c:pt>
                <c:pt idx="623">
                  <c:v>0.08</c:v>
                </c:pt>
                <c:pt idx="624">
                  <c:v>0.08</c:v>
                </c:pt>
                <c:pt idx="625">
                  <c:v>0.08</c:v>
                </c:pt>
                <c:pt idx="626">
                  <c:v>7.0000000000000007E-2</c:v>
                </c:pt>
                <c:pt idx="627">
                  <c:v>0.08</c:v>
                </c:pt>
                <c:pt idx="628">
                  <c:v>7.0000000000000007E-2</c:v>
                </c:pt>
                <c:pt idx="629">
                  <c:v>7.0000000000000007E-2</c:v>
                </c:pt>
                <c:pt idx="630">
                  <c:v>0.11</c:v>
                </c:pt>
                <c:pt idx="631">
                  <c:v>7.0000000000000007E-2</c:v>
                </c:pt>
                <c:pt idx="632">
                  <c:v>7.0000000000000007E-2</c:v>
                </c:pt>
                <c:pt idx="633">
                  <c:v>7.0000000000000007E-2</c:v>
                </c:pt>
                <c:pt idx="634">
                  <c:v>7.0000000000000007E-2</c:v>
                </c:pt>
                <c:pt idx="635">
                  <c:v>7.0000000000000007E-2</c:v>
                </c:pt>
                <c:pt idx="636">
                  <c:v>7.0000000000000007E-2</c:v>
                </c:pt>
                <c:pt idx="637">
                  <c:v>7.0000000000000007E-2</c:v>
                </c:pt>
                <c:pt idx="638">
                  <c:v>7.0000000000000007E-2</c:v>
                </c:pt>
                <c:pt idx="639">
                  <c:v>7.0000000000000007E-2</c:v>
                </c:pt>
                <c:pt idx="640">
                  <c:v>7.0000000000000007E-2</c:v>
                </c:pt>
                <c:pt idx="641">
                  <c:v>7.0000000000000007E-2</c:v>
                </c:pt>
                <c:pt idx="642">
                  <c:v>7.0000000000000007E-2</c:v>
                </c:pt>
                <c:pt idx="643">
                  <c:v>7.0000000000000007E-2</c:v>
                </c:pt>
                <c:pt idx="644">
                  <c:v>7.0000000000000007E-2</c:v>
                </c:pt>
                <c:pt idx="645">
                  <c:v>7.0000000000000007E-2</c:v>
                </c:pt>
                <c:pt idx="646">
                  <c:v>7.0000000000000007E-2</c:v>
                </c:pt>
                <c:pt idx="647">
                  <c:v>7.0000000000000007E-2</c:v>
                </c:pt>
                <c:pt idx="648">
                  <c:v>0.09</c:v>
                </c:pt>
                <c:pt idx="649">
                  <c:v>0.08</c:v>
                </c:pt>
                <c:pt idx="650">
                  <c:v>0.08</c:v>
                </c:pt>
                <c:pt idx="651">
                  <c:v>7.0000000000000007E-2</c:v>
                </c:pt>
                <c:pt idx="652">
                  <c:v>7.0000000000000007E-2</c:v>
                </c:pt>
                <c:pt idx="653">
                  <c:v>0.1</c:v>
                </c:pt>
                <c:pt idx="654">
                  <c:v>0.11</c:v>
                </c:pt>
                <c:pt idx="655">
                  <c:v>0.1</c:v>
                </c:pt>
                <c:pt idx="656">
                  <c:v>0.1</c:v>
                </c:pt>
                <c:pt idx="657">
                  <c:v>0.1</c:v>
                </c:pt>
                <c:pt idx="658">
                  <c:v>0.09</c:v>
                </c:pt>
                <c:pt idx="659">
                  <c:v>0.09</c:v>
                </c:pt>
                <c:pt idx="660">
                  <c:v>0.08</c:v>
                </c:pt>
                <c:pt idx="661">
                  <c:v>0.08</c:v>
                </c:pt>
                <c:pt idx="662">
                  <c:v>7.0000000000000007E-2</c:v>
                </c:pt>
                <c:pt idx="663">
                  <c:v>7.0000000000000007E-2</c:v>
                </c:pt>
                <c:pt idx="664">
                  <c:v>0.08</c:v>
                </c:pt>
                <c:pt idx="665">
                  <c:v>0.08</c:v>
                </c:pt>
                <c:pt idx="666">
                  <c:v>7.0000000000000007E-2</c:v>
                </c:pt>
                <c:pt idx="667">
                  <c:v>7.0000000000000007E-2</c:v>
                </c:pt>
                <c:pt idx="668">
                  <c:v>0.06</c:v>
                </c:pt>
                <c:pt idx="669">
                  <c:v>0.04</c:v>
                </c:pt>
                <c:pt idx="670">
                  <c:v>0.01</c:v>
                </c:pt>
                <c:pt idx="671">
                  <c:v>0.03</c:v>
                </c:pt>
                <c:pt idx="672">
                  <c:v>0.03</c:v>
                </c:pt>
                <c:pt idx="673">
                  <c:v>0.03</c:v>
                </c:pt>
                <c:pt idx="674">
                  <c:v>0.03</c:v>
                </c:pt>
                <c:pt idx="675">
                  <c:v>0.03</c:v>
                </c:pt>
                <c:pt idx="676">
                  <c:v>0.03</c:v>
                </c:pt>
                <c:pt idx="677">
                  <c:v>0.03</c:v>
                </c:pt>
                <c:pt idx="678">
                  <c:v>0.03</c:v>
                </c:pt>
                <c:pt idx="679">
                  <c:v>0.03</c:v>
                </c:pt>
                <c:pt idx="680">
                  <c:v>0.03</c:v>
                </c:pt>
                <c:pt idx="681">
                  <c:v>0.01</c:v>
                </c:pt>
                <c:pt idx="682">
                  <c:v>0</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pt idx="752">
                  <c:v>#N/A</c:v>
                </c:pt>
                <c:pt idx="753">
                  <c:v>#N/A</c:v>
                </c:pt>
                <c:pt idx="754">
                  <c:v>#N/A</c:v>
                </c:pt>
                <c:pt idx="755">
                  <c:v>#N/A</c:v>
                </c:pt>
                <c:pt idx="756">
                  <c:v>#N/A</c:v>
                </c:pt>
                <c:pt idx="757">
                  <c:v>#N/A</c:v>
                </c:pt>
                <c:pt idx="758">
                  <c:v>#N/A</c:v>
                </c:pt>
                <c:pt idx="759">
                  <c:v>#N/A</c:v>
                </c:pt>
                <c:pt idx="760">
                  <c:v>#N/A</c:v>
                </c:pt>
                <c:pt idx="761">
                  <c:v>#N/A</c:v>
                </c:pt>
                <c:pt idx="762">
                  <c:v>#N/A</c:v>
                </c:pt>
                <c:pt idx="763">
                  <c:v>#N/A</c:v>
                </c:pt>
                <c:pt idx="764">
                  <c:v>#N/A</c:v>
                </c:pt>
                <c:pt idx="765">
                  <c:v>#N/A</c:v>
                </c:pt>
                <c:pt idx="766">
                  <c:v>#N/A</c:v>
                </c:pt>
                <c:pt idx="767">
                  <c:v>#N/A</c:v>
                </c:pt>
                <c:pt idx="768">
                  <c:v>#N/A</c:v>
                </c:pt>
                <c:pt idx="769">
                  <c:v>#N/A</c:v>
                </c:pt>
                <c:pt idx="770">
                  <c:v>#N/A</c:v>
                </c:pt>
                <c:pt idx="771">
                  <c:v>#N/A</c:v>
                </c:pt>
                <c:pt idx="772">
                  <c:v>#N/A</c:v>
                </c:pt>
                <c:pt idx="773">
                  <c:v>#N/A</c:v>
                </c:pt>
                <c:pt idx="774">
                  <c:v>#N/A</c:v>
                </c:pt>
                <c:pt idx="775">
                  <c:v>#N/A</c:v>
                </c:pt>
                <c:pt idx="776">
                  <c:v>#N/A</c:v>
                </c:pt>
                <c:pt idx="777">
                  <c:v>#N/A</c:v>
                </c:pt>
                <c:pt idx="778">
                  <c:v>#N/A</c:v>
                </c:pt>
                <c:pt idx="779">
                  <c:v>#N/A</c:v>
                </c:pt>
                <c:pt idx="780">
                  <c:v>#N/A</c:v>
                </c:pt>
                <c:pt idx="781">
                  <c:v>#N/A</c:v>
                </c:pt>
                <c:pt idx="782">
                  <c:v>#N/A</c:v>
                </c:pt>
                <c:pt idx="783">
                  <c:v>#N/A</c:v>
                </c:pt>
                <c:pt idx="784">
                  <c:v>#N/A</c:v>
                </c:pt>
                <c:pt idx="785">
                  <c:v>#N/A</c:v>
                </c:pt>
                <c:pt idx="786">
                  <c:v>#N/A</c:v>
                </c:pt>
                <c:pt idx="787">
                  <c:v>#N/A</c:v>
                </c:pt>
                <c:pt idx="788">
                  <c:v>#N/A</c:v>
                </c:pt>
                <c:pt idx="789">
                  <c:v>#N/A</c:v>
                </c:pt>
                <c:pt idx="790">
                  <c:v>#N/A</c:v>
                </c:pt>
                <c:pt idx="791">
                  <c:v>#N/A</c:v>
                </c:pt>
                <c:pt idx="792">
                  <c:v>#N/A</c:v>
                </c:pt>
                <c:pt idx="793">
                  <c:v>#N/A</c:v>
                </c:pt>
                <c:pt idx="794">
                  <c:v>#N/A</c:v>
                </c:pt>
                <c:pt idx="795">
                  <c:v>#N/A</c:v>
                </c:pt>
                <c:pt idx="796">
                  <c:v>#N/A</c:v>
                </c:pt>
                <c:pt idx="797">
                  <c:v>#N/A</c:v>
                </c:pt>
                <c:pt idx="798">
                  <c:v>#N/A</c:v>
                </c:pt>
                <c:pt idx="799">
                  <c:v>#N/A</c:v>
                </c:pt>
                <c:pt idx="800">
                  <c:v>#N/A</c:v>
                </c:pt>
                <c:pt idx="801">
                  <c:v>#N/A</c:v>
                </c:pt>
                <c:pt idx="802">
                  <c:v>#N/A</c:v>
                </c:pt>
                <c:pt idx="803">
                  <c:v>#N/A</c:v>
                </c:pt>
                <c:pt idx="804">
                  <c:v>#N/A</c:v>
                </c:pt>
                <c:pt idx="805">
                  <c:v>#N/A</c:v>
                </c:pt>
                <c:pt idx="806">
                  <c:v>#N/A</c:v>
                </c:pt>
                <c:pt idx="807">
                  <c:v>#N/A</c:v>
                </c:pt>
                <c:pt idx="808">
                  <c:v>#N/A</c:v>
                </c:pt>
                <c:pt idx="809">
                  <c:v>#N/A</c:v>
                </c:pt>
                <c:pt idx="810">
                  <c:v>#N/A</c:v>
                </c:pt>
                <c:pt idx="811">
                  <c:v>#N/A</c:v>
                </c:pt>
                <c:pt idx="812">
                  <c:v>#N/A</c:v>
                </c:pt>
                <c:pt idx="813">
                  <c:v>#N/A</c:v>
                </c:pt>
                <c:pt idx="814">
                  <c:v>#N/A</c:v>
                </c:pt>
                <c:pt idx="815">
                  <c:v>#N/A</c:v>
                </c:pt>
                <c:pt idx="816">
                  <c:v>#N/A</c:v>
                </c:pt>
                <c:pt idx="817">
                  <c:v>#N/A</c:v>
                </c:pt>
                <c:pt idx="818">
                  <c:v>#N/A</c:v>
                </c:pt>
                <c:pt idx="819">
                  <c:v>#N/A</c:v>
                </c:pt>
                <c:pt idx="820">
                  <c:v>#N/A</c:v>
                </c:pt>
                <c:pt idx="821">
                  <c:v>#N/A</c:v>
                </c:pt>
                <c:pt idx="822">
                  <c:v>#N/A</c:v>
                </c:pt>
                <c:pt idx="823">
                  <c:v>#N/A</c:v>
                </c:pt>
                <c:pt idx="824">
                  <c:v>#N/A</c:v>
                </c:pt>
                <c:pt idx="825">
                  <c:v>#N/A</c:v>
                </c:pt>
                <c:pt idx="826">
                  <c:v>#N/A</c:v>
                </c:pt>
                <c:pt idx="827">
                  <c:v>#N/A</c:v>
                </c:pt>
                <c:pt idx="828">
                  <c:v>#N/A</c:v>
                </c:pt>
                <c:pt idx="829">
                  <c:v>#N/A</c:v>
                </c:pt>
                <c:pt idx="830">
                  <c:v>#N/A</c:v>
                </c:pt>
                <c:pt idx="831">
                  <c:v>#N/A</c:v>
                </c:pt>
                <c:pt idx="832">
                  <c:v>#N/A</c:v>
                </c:pt>
                <c:pt idx="833">
                  <c:v>#N/A</c:v>
                </c:pt>
                <c:pt idx="834">
                  <c:v>#N/A</c:v>
                </c:pt>
                <c:pt idx="835">
                  <c:v>#N/A</c:v>
                </c:pt>
                <c:pt idx="836">
                  <c:v>#N/A</c:v>
                </c:pt>
                <c:pt idx="837">
                  <c:v>#N/A</c:v>
                </c:pt>
                <c:pt idx="838">
                  <c:v>#N/A</c:v>
                </c:pt>
                <c:pt idx="839">
                  <c:v>#N/A</c:v>
                </c:pt>
                <c:pt idx="840">
                  <c:v>#N/A</c:v>
                </c:pt>
                <c:pt idx="841">
                  <c:v>#N/A</c:v>
                </c:pt>
                <c:pt idx="842">
                  <c:v>#N/A</c:v>
                </c:pt>
                <c:pt idx="843">
                  <c:v>#N/A</c:v>
                </c:pt>
                <c:pt idx="844">
                  <c:v>#N/A</c:v>
                </c:pt>
                <c:pt idx="845">
                  <c:v>#N/A</c:v>
                </c:pt>
                <c:pt idx="846">
                  <c:v>#N/A</c:v>
                </c:pt>
                <c:pt idx="847">
                  <c:v>#N/A</c:v>
                </c:pt>
                <c:pt idx="848">
                  <c:v>#N/A</c:v>
                </c:pt>
                <c:pt idx="849">
                  <c:v>#N/A</c:v>
                </c:pt>
                <c:pt idx="850">
                  <c:v>#N/A</c:v>
                </c:pt>
                <c:pt idx="851">
                  <c:v>#N/A</c:v>
                </c:pt>
                <c:pt idx="852">
                  <c:v>#N/A</c:v>
                </c:pt>
                <c:pt idx="853">
                  <c:v>#N/A</c:v>
                </c:pt>
                <c:pt idx="854">
                  <c:v>#N/A</c:v>
                </c:pt>
                <c:pt idx="855">
                  <c:v>#N/A</c:v>
                </c:pt>
                <c:pt idx="856">
                  <c:v>#N/A</c:v>
                </c:pt>
                <c:pt idx="857">
                  <c:v>#N/A</c:v>
                </c:pt>
                <c:pt idx="858">
                  <c:v>#N/A</c:v>
                </c:pt>
                <c:pt idx="859">
                  <c:v>#N/A</c:v>
                </c:pt>
                <c:pt idx="860">
                  <c:v>#N/A</c:v>
                </c:pt>
                <c:pt idx="861">
                  <c:v>#N/A</c:v>
                </c:pt>
                <c:pt idx="862">
                  <c:v>#N/A</c:v>
                </c:pt>
                <c:pt idx="863">
                  <c:v>#N/A</c:v>
                </c:pt>
                <c:pt idx="864">
                  <c:v>#N/A</c:v>
                </c:pt>
                <c:pt idx="865">
                  <c:v>#N/A</c:v>
                </c:pt>
                <c:pt idx="866">
                  <c:v>#N/A</c:v>
                </c:pt>
                <c:pt idx="867">
                  <c:v>#N/A</c:v>
                </c:pt>
                <c:pt idx="868">
                  <c:v>#N/A</c:v>
                </c:pt>
                <c:pt idx="869">
                  <c:v>#N/A</c:v>
                </c:pt>
                <c:pt idx="870">
                  <c:v>#N/A</c:v>
                </c:pt>
                <c:pt idx="871">
                  <c:v>#N/A</c:v>
                </c:pt>
                <c:pt idx="872">
                  <c:v>#N/A</c:v>
                </c:pt>
                <c:pt idx="873">
                  <c:v>#N/A</c:v>
                </c:pt>
                <c:pt idx="874">
                  <c:v>#N/A</c:v>
                </c:pt>
                <c:pt idx="875">
                  <c:v>#N/A</c:v>
                </c:pt>
                <c:pt idx="876">
                  <c:v>#N/A</c:v>
                </c:pt>
                <c:pt idx="877">
                  <c:v>#N/A</c:v>
                </c:pt>
                <c:pt idx="878">
                  <c:v>#N/A</c:v>
                </c:pt>
                <c:pt idx="879">
                  <c:v>#N/A</c:v>
                </c:pt>
                <c:pt idx="880">
                  <c:v>#N/A</c:v>
                </c:pt>
                <c:pt idx="881">
                  <c:v>#N/A</c:v>
                </c:pt>
                <c:pt idx="882">
                  <c:v>#N/A</c:v>
                </c:pt>
                <c:pt idx="883">
                  <c:v>#N/A</c:v>
                </c:pt>
                <c:pt idx="884">
                  <c:v>#N/A</c:v>
                </c:pt>
                <c:pt idx="885">
                  <c:v>#N/A</c:v>
                </c:pt>
                <c:pt idx="886">
                  <c:v>#N/A</c:v>
                </c:pt>
                <c:pt idx="887">
                  <c:v>#N/A</c:v>
                </c:pt>
                <c:pt idx="888">
                  <c:v>#N/A</c:v>
                </c:pt>
                <c:pt idx="889">
                  <c:v>#N/A</c:v>
                </c:pt>
                <c:pt idx="890">
                  <c:v>#N/A</c:v>
                </c:pt>
                <c:pt idx="891">
                  <c:v>#N/A</c:v>
                </c:pt>
                <c:pt idx="892">
                  <c:v>#N/A</c:v>
                </c:pt>
                <c:pt idx="893">
                  <c:v>#N/A</c:v>
                </c:pt>
                <c:pt idx="894">
                  <c:v>#N/A</c:v>
                </c:pt>
                <c:pt idx="895">
                  <c:v>#N/A</c:v>
                </c:pt>
                <c:pt idx="896">
                  <c:v>#N/A</c:v>
                </c:pt>
                <c:pt idx="897">
                  <c:v>#N/A</c:v>
                </c:pt>
                <c:pt idx="898">
                  <c:v>#N/A</c:v>
                </c:pt>
                <c:pt idx="899">
                  <c:v>#N/A</c:v>
                </c:pt>
                <c:pt idx="900">
                  <c:v>#N/A</c:v>
                </c:pt>
                <c:pt idx="901">
                  <c:v>#N/A</c:v>
                </c:pt>
                <c:pt idx="902">
                  <c:v>#N/A</c:v>
                </c:pt>
                <c:pt idx="903">
                  <c:v>#N/A</c:v>
                </c:pt>
                <c:pt idx="904">
                  <c:v>#N/A</c:v>
                </c:pt>
                <c:pt idx="905">
                  <c:v>#N/A</c:v>
                </c:pt>
                <c:pt idx="906">
                  <c:v>#N/A</c:v>
                </c:pt>
                <c:pt idx="907">
                  <c:v>#N/A</c:v>
                </c:pt>
                <c:pt idx="908">
                  <c:v>#N/A</c:v>
                </c:pt>
                <c:pt idx="909">
                  <c:v>#N/A</c:v>
                </c:pt>
                <c:pt idx="910">
                  <c:v>#N/A</c:v>
                </c:pt>
                <c:pt idx="911">
                  <c:v>#N/A</c:v>
                </c:pt>
                <c:pt idx="912">
                  <c:v>#N/A</c:v>
                </c:pt>
                <c:pt idx="913">
                  <c:v>#N/A</c:v>
                </c:pt>
                <c:pt idx="914">
                  <c:v>#N/A</c:v>
                </c:pt>
                <c:pt idx="915">
                  <c:v>#N/A</c:v>
                </c:pt>
                <c:pt idx="916">
                  <c:v>#N/A</c:v>
                </c:pt>
                <c:pt idx="917">
                  <c:v>#N/A</c:v>
                </c:pt>
                <c:pt idx="918">
                  <c:v>#N/A</c:v>
                </c:pt>
                <c:pt idx="919">
                  <c:v>#N/A</c:v>
                </c:pt>
                <c:pt idx="920">
                  <c:v>#N/A</c:v>
                </c:pt>
                <c:pt idx="921">
                  <c:v>#N/A</c:v>
                </c:pt>
                <c:pt idx="922">
                  <c:v>#N/A</c:v>
                </c:pt>
                <c:pt idx="923">
                  <c:v>#N/A</c:v>
                </c:pt>
                <c:pt idx="924">
                  <c:v>#N/A</c:v>
                </c:pt>
                <c:pt idx="925">
                  <c:v>#N/A</c:v>
                </c:pt>
                <c:pt idx="926">
                  <c:v>#N/A</c:v>
                </c:pt>
                <c:pt idx="927">
                  <c:v>#N/A</c:v>
                </c:pt>
                <c:pt idx="928">
                  <c:v>#N/A</c:v>
                </c:pt>
                <c:pt idx="929">
                  <c:v>#N/A</c:v>
                </c:pt>
                <c:pt idx="930">
                  <c:v>#N/A</c:v>
                </c:pt>
                <c:pt idx="931">
                  <c:v>#N/A</c:v>
                </c:pt>
                <c:pt idx="932">
                  <c:v>#N/A</c:v>
                </c:pt>
                <c:pt idx="933">
                  <c:v>#N/A</c:v>
                </c:pt>
                <c:pt idx="934">
                  <c:v>#N/A</c:v>
                </c:pt>
                <c:pt idx="935">
                  <c:v>#N/A</c:v>
                </c:pt>
                <c:pt idx="936">
                  <c:v>#N/A</c:v>
                </c:pt>
                <c:pt idx="937">
                  <c:v>#N/A</c:v>
                </c:pt>
                <c:pt idx="938">
                  <c:v>#N/A</c:v>
                </c:pt>
                <c:pt idx="939">
                  <c:v>#N/A</c:v>
                </c:pt>
                <c:pt idx="940">
                  <c:v>#N/A</c:v>
                </c:pt>
                <c:pt idx="941">
                  <c:v>#N/A</c:v>
                </c:pt>
                <c:pt idx="942">
                  <c:v>#N/A</c:v>
                </c:pt>
                <c:pt idx="943">
                  <c:v>#N/A</c:v>
                </c:pt>
                <c:pt idx="944">
                  <c:v>#N/A</c:v>
                </c:pt>
                <c:pt idx="945">
                  <c:v>#N/A</c:v>
                </c:pt>
                <c:pt idx="946">
                  <c:v>#N/A</c:v>
                </c:pt>
                <c:pt idx="947">
                  <c:v>#N/A</c:v>
                </c:pt>
                <c:pt idx="948">
                  <c:v>#N/A</c:v>
                </c:pt>
                <c:pt idx="949">
                  <c:v>#N/A</c:v>
                </c:pt>
                <c:pt idx="950">
                  <c:v>#N/A</c:v>
                </c:pt>
                <c:pt idx="951">
                  <c:v>#N/A</c:v>
                </c:pt>
                <c:pt idx="952">
                  <c:v>#N/A</c:v>
                </c:pt>
                <c:pt idx="953">
                  <c:v>#N/A</c:v>
                </c:pt>
                <c:pt idx="954">
                  <c:v>#N/A</c:v>
                </c:pt>
                <c:pt idx="955">
                  <c:v>#N/A</c:v>
                </c:pt>
                <c:pt idx="956">
                  <c:v>#N/A</c:v>
                </c:pt>
                <c:pt idx="957">
                  <c:v>#N/A</c:v>
                </c:pt>
                <c:pt idx="958">
                  <c:v>#N/A</c:v>
                </c:pt>
                <c:pt idx="959">
                  <c:v>#N/A</c:v>
                </c:pt>
                <c:pt idx="960">
                  <c:v>#N/A</c:v>
                </c:pt>
                <c:pt idx="961">
                  <c:v>#N/A</c:v>
                </c:pt>
                <c:pt idx="962">
                  <c:v>#N/A</c:v>
                </c:pt>
                <c:pt idx="963">
                  <c:v>#N/A</c:v>
                </c:pt>
                <c:pt idx="964">
                  <c:v>#N/A</c:v>
                </c:pt>
                <c:pt idx="965">
                  <c:v>#N/A</c:v>
                </c:pt>
                <c:pt idx="966">
                  <c:v>#N/A</c:v>
                </c:pt>
                <c:pt idx="967">
                  <c:v>#N/A</c:v>
                </c:pt>
                <c:pt idx="968">
                  <c:v>#N/A</c:v>
                </c:pt>
                <c:pt idx="969">
                  <c:v>#N/A</c:v>
                </c:pt>
                <c:pt idx="970">
                  <c:v>#N/A</c:v>
                </c:pt>
                <c:pt idx="971">
                  <c:v>#N/A</c:v>
                </c:pt>
                <c:pt idx="972">
                  <c:v>#N/A</c:v>
                </c:pt>
                <c:pt idx="973">
                  <c:v>#N/A</c:v>
                </c:pt>
                <c:pt idx="974">
                  <c:v>#N/A</c:v>
                </c:pt>
                <c:pt idx="975">
                  <c:v>#N/A</c:v>
                </c:pt>
                <c:pt idx="976">
                  <c:v>#N/A</c:v>
                </c:pt>
                <c:pt idx="977">
                  <c:v>#N/A</c:v>
                </c:pt>
                <c:pt idx="978">
                  <c:v>#N/A</c:v>
                </c:pt>
                <c:pt idx="979">
                  <c:v>#N/A</c:v>
                </c:pt>
                <c:pt idx="980">
                  <c:v>#N/A</c:v>
                </c:pt>
                <c:pt idx="981">
                  <c:v>#N/A</c:v>
                </c:pt>
                <c:pt idx="982">
                  <c:v>#N/A</c:v>
                </c:pt>
                <c:pt idx="983">
                  <c:v>#N/A</c:v>
                </c:pt>
                <c:pt idx="984">
                  <c:v>#N/A</c:v>
                </c:pt>
                <c:pt idx="985">
                  <c:v>#N/A</c:v>
                </c:pt>
                <c:pt idx="986">
                  <c:v>#N/A</c:v>
                </c:pt>
                <c:pt idx="987">
                  <c:v>#N/A</c:v>
                </c:pt>
                <c:pt idx="988">
                  <c:v>#N/A</c:v>
                </c:pt>
                <c:pt idx="989">
                  <c:v>#N/A</c:v>
                </c:pt>
                <c:pt idx="990">
                  <c:v>#N/A</c:v>
                </c:pt>
                <c:pt idx="991">
                  <c:v>#N/A</c:v>
                </c:pt>
                <c:pt idx="992">
                  <c:v>#N/A</c:v>
                </c:pt>
                <c:pt idx="993">
                  <c:v>#N/A</c:v>
                </c:pt>
                <c:pt idx="994">
                  <c:v>#N/A</c:v>
                </c:pt>
                <c:pt idx="995">
                  <c:v>#N/A</c:v>
                </c:pt>
                <c:pt idx="996">
                  <c:v>#N/A</c:v>
                </c:pt>
                <c:pt idx="997">
                  <c:v>#N/A</c:v>
                </c:pt>
                <c:pt idx="998">
                  <c:v>#N/A</c:v>
                </c:pt>
                <c:pt idx="999">
                  <c:v>#N/A</c:v>
                </c:pt>
                <c:pt idx="1000">
                  <c:v>#N/A</c:v>
                </c:pt>
                <c:pt idx="1001">
                  <c:v>#N/A</c:v>
                </c:pt>
                <c:pt idx="1002">
                  <c:v>#N/A</c:v>
                </c:pt>
                <c:pt idx="1003">
                  <c:v>#N/A</c:v>
                </c:pt>
                <c:pt idx="1004">
                  <c:v>#N/A</c:v>
                </c:pt>
                <c:pt idx="1005">
                  <c:v>#N/A</c:v>
                </c:pt>
                <c:pt idx="1006">
                  <c:v>#N/A</c:v>
                </c:pt>
                <c:pt idx="1007">
                  <c:v>#N/A</c:v>
                </c:pt>
                <c:pt idx="1008">
                  <c:v>#N/A</c:v>
                </c:pt>
                <c:pt idx="1009">
                  <c:v>#N/A</c:v>
                </c:pt>
                <c:pt idx="1010">
                  <c:v>#N/A</c:v>
                </c:pt>
                <c:pt idx="1011">
                  <c:v>#N/A</c:v>
                </c:pt>
                <c:pt idx="1012">
                  <c:v>#N/A</c:v>
                </c:pt>
                <c:pt idx="1013">
                  <c:v>#N/A</c:v>
                </c:pt>
                <c:pt idx="1014">
                  <c:v>#N/A</c:v>
                </c:pt>
                <c:pt idx="1015">
                  <c:v>#N/A</c:v>
                </c:pt>
                <c:pt idx="1016">
                  <c:v>#N/A</c:v>
                </c:pt>
                <c:pt idx="1017">
                  <c:v>#N/A</c:v>
                </c:pt>
                <c:pt idx="1018">
                  <c:v>#N/A</c:v>
                </c:pt>
                <c:pt idx="1019">
                  <c:v>#N/A</c:v>
                </c:pt>
                <c:pt idx="1020">
                  <c:v>#N/A</c:v>
                </c:pt>
                <c:pt idx="1021">
                  <c:v>#N/A</c:v>
                </c:pt>
                <c:pt idx="1022">
                  <c:v>#N/A</c:v>
                </c:pt>
                <c:pt idx="1023">
                  <c:v>#N/A</c:v>
                </c:pt>
                <c:pt idx="1024">
                  <c:v>#N/A</c:v>
                </c:pt>
                <c:pt idx="1025">
                  <c:v>#N/A</c:v>
                </c:pt>
                <c:pt idx="1026">
                  <c:v>#N/A</c:v>
                </c:pt>
                <c:pt idx="1027">
                  <c:v>#N/A</c:v>
                </c:pt>
                <c:pt idx="1028">
                  <c:v>#N/A</c:v>
                </c:pt>
                <c:pt idx="1029">
                  <c:v>#N/A</c:v>
                </c:pt>
                <c:pt idx="1030">
                  <c:v>#N/A</c:v>
                </c:pt>
                <c:pt idx="1031">
                  <c:v>#N/A</c:v>
                </c:pt>
                <c:pt idx="1032">
                  <c:v>#N/A</c:v>
                </c:pt>
                <c:pt idx="1033">
                  <c:v>#N/A</c:v>
                </c:pt>
                <c:pt idx="1034">
                  <c:v>#N/A</c:v>
                </c:pt>
                <c:pt idx="1035">
                  <c:v>#N/A</c:v>
                </c:pt>
                <c:pt idx="1036">
                  <c:v>#N/A</c:v>
                </c:pt>
                <c:pt idx="1037">
                  <c:v>#N/A</c:v>
                </c:pt>
                <c:pt idx="1038">
                  <c:v>#N/A</c:v>
                </c:pt>
                <c:pt idx="1039">
                  <c:v>#N/A</c:v>
                </c:pt>
                <c:pt idx="1040">
                  <c:v>#N/A</c:v>
                </c:pt>
                <c:pt idx="1041">
                  <c:v>#N/A</c:v>
                </c:pt>
                <c:pt idx="1042">
                  <c:v>#N/A</c:v>
                </c:pt>
                <c:pt idx="1043">
                  <c:v>#N/A</c:v>
                </c:pt>
                <c:pt idx="1044">
                  <c:v>#N/A</c:v>
                </c:pt>
                <c:pt idx="1045">
                  <c:v>#N/A</c:v>
                </c:pt>
                <c:pt idx="1046">
                  <c:v>#N/A</c:v>
                </c:pt>
                <c:pt idx="1047">
                  <c:v>#N/A</c:v>
                </c:pt>
                <c:pt idx="1048">
                  <c:v>#N/A</c:v>
                </c:pt>
                <c:pt idx="1049">
                  <c:v>#N/A</c:v>
                </c:pt>
                <c:pt idx="1050">
                  <c:v>#N/A</c:v>
                </c:pt>
                <c:pt idx="1051">
                  <c:v>#N/A</c:v>
                </c:pt>
                <c:pt idx="1052">
                  <c:v>#N/A</c:v>
                </c:pt>
                <c:pt idx="1053">
                  <c:v>#N/A</c:v>
                </c:pt>
                <c:pt idx="1054">
                  <c:v>#N/A</c:v>
                </c:pt>
                <c:pt idx="1055">
                  <c:v>#N/A</c:v>
                </c:pt>
                <c:pt idx="1056">
                  <c:v>#N/A</c:v>
                </c:pt>
                <c:pt idx="1057">
                  <c:v>#N/A</c:v>
                </c:pt>
                <c:pt idx="1058">
                  <c:v>#N/A</c:v>
                </c:pt>
                <c:pt idx="1059">
                  <c:v>#N/A</c:v>
                </c:pt>
                <c:pt idx="1060">
                  <c:v>#N/A</c:v>
                </c:pt>
                <c:pt idx="1061">
                  <c:v>#N/A</c:v>
                </c:pt>
                <c:pt idx="1062">
                  <c:v>#N/A</c:v>
                </c:pt>
                <c:pt idx="1063">
                  <c:v>#N/A</c:v>
                </c:pt>
                <c:pt idx="1064">
                  <c:v>#N/A</c:v>
                </c:pt>
                <c:pt idx="1065">
                  <c:v>#N/A</c:v>
                </c:pt>
                <c:pt idx="1066">
                  <c:v>#N/A</c:v>
                </c:pt>
                <c:pt idx="1067">
                  <c:v>#N/A</c:v>
                </c:pt>
                <c:pt idx="1068">
                  <c:v>#N/A</c:v>
                </c:pt>
                <c:pt idx="1069">
                  <c:v>#N/A</c:v>
                </c:pt>
                <c:pt idx="1070">
                  <c:v>#N/A</c:v>
                </c:pt>
                <c:pt idx="1071">
                  <c:v>#N/A</c:v>
                </c:pt>
                <c:pt idx="1072">
                  <c:v>#N/A</c:v>
                </c:pt>
                <c:pt idx="1073">
                  <c:v>#N/A</c:v>
                </c:pt>
                <c:pt idx="1074">
                  <c:v>#N/A</c:v>
                </c:pt>
                <c:pt idx="1075">
                  <c:v>#N/A</c:v>
                </c:pt>
                <c:pt idx="1076">
                  <c:v>#N/A</c:v>
                </c:pt>
                <c:pt idx="1077">
                  <c:v>#N/A</c:v>
                </c:pt>
                <c:pt idx="1078">
                  <c:v>#N/A</c:v>
                </c:pt>
                <c:pt idx="1079">
                  <c:v>#N/A</c:v>
                </c:pt>
                <c:pt idx="1080">
                  <c:v>#N/A</c:v>
                </c:pt>
                <c:pt idx="1081">
                  <c:v>#N/A</c:v>
                </c:pt>
                <c:pt idx="1082">
                  <c:v>#N/A</c:v>
                </c:pt>
                <c:pt idx="1083">
                  <c:v>#N/A</c:v>
                </c:pt>
                <c:pt idx="1084">
                  <c:v>#N/A</c:v>
                </c:pt>
                <c:pt idx="1085">
                  <c:v>#N/A</c:v>
                </c:pt>
                <c:pt idx="1086">
                  <c:v>#N/A</c:v>
                </c:pt>
                <c:pt idx="1087">
                  <c:v>#N/A</c:v>
                </c:pt>
                <c:pt idx="1088">
                  <c:v>#N/A</c:v>
                </c:pt>
                <c:pt idx="1089">
                  <c:v>#N/A</c:v>
                </c:pt>
                <c:pt idx="1090">
                  <c:v>#N/A</c:v>
                </c:pt>
                <c:pt idx="1091">
                  <c:v>#N/A</c:v>
                </c:pt>
                <c:pt idx="1092">
                  <c:v>#N/A</c:v>
                </c:pt>
                <c:pt idx="1093">
                  <c:v>#N/A</c:v>
                </c:pt>
                <c:pt idx="1094">
                  <c:v>#N/A</c:v>
                </c:pt>
                <c:pt idx="1095">
                  <c:v>#N/A</c:v>
                </c:pt>
                <c:pt idx="1096">
                  <c:v>#N/A</c:v>
                </c:pt>
                <c:pt idx="1097">
                  <c:v>#N/A</c:v>
                </c:pt>
                <c:pt idx="1098">
                  <c:v>#N/A</c:v>
                </c:pt>
                <c:pt idx="1099">
                  <c:v>#N/A</c:v>
                </c:pt>
                <c:pt idx="1100">
                  <c:v>#N/A</c:v>
                </c:pt>
                <c:pt idx="1101">
                  <c:v>#N/A</c:v>
                </c:pt>
                <c:pt idx="1102">
                  <c:v>#N/A</c:v>
                </c:pt>
                <c:pt idx="1103">
                  <c:v>#N/A</c:v>
                </c:pt>
                <c:pt idx="1104">
                  <c:v>#N/A</c:v>
                </c:pt>
                <c:pt idx="1105">
                  <c:v>#N/A</c:v>
                </c:pt>
                <c:pt idx="1106">
                  <c:v>#N/A</c:v>
                </c:pt>
                <c:pt idx="1107">
                  <c:v>#N/A</c:v>
                </c:pt>
                <c:pt idx="1108">
                  <c:v>#N/A</c:v>
                </c:pt>
                <c:pt idx="1109">
                  <c:v>#N/A</c:v>
                </c:pt>
                <c:pt idx="1110">
                  <c:v>#N/A</c:v>
                </c:pt>
                <c:pt idx="1111">
                  <c:v>#N/A</c:v>
                </c:pt>
                <c:pt idx="1112">
                  <c:v>#N/A</c:v>
                </c:pt>
                <c:pt idx="1113">
                  <c:v>#N/A</c:v>
                </c:pt>
                <c:pt idx="1114">
                  <c:v>#N/A</c:v>
                </c:pt>
                <c:pt idx="1115">
                  <c:v>#N/A</c:v>
                </c:pt>
                <c:pt idx="1116">
                  <c:v>#N/A</c:v>
                </c:pt>
                <c:pt idx="1117">
                  <c:v>#N/A</c:v>
                </c:pt>
                <c:pt idx="1118">
                  <c:v>#N/A</c:v>
                </c:pt>
                <c:pt idx="1119">
                  <c:v>#N/A</c:v>
                </c:pt>
                <c:pt idx="1120">
                  <c:v>#N/A</c:v>
                </c:pt>
                <c:pt idx="1121">
                  <c:v>#N/A</c:v>
                </c:pt>
                <c:pt idx="1122">
                  <c:v>#N/A</c:v>
                </c:pt>
                <c:pt idx="1123">
                  <c:v>#N/A</c:v>
                </c:pt>
                <c:pt idx="1124">
                  <c:v>#N/A</c:v>
                </c:pt>
                <c:pt idx="1125">
                  <c:v>#N/A</c:v>
                </c:pt>
                <c:pt idx="1126">
                  <c:v>#N/A</c:v>
                </c:pt>
                <c:pt idx="1127">
                  <c:v>#N/A</c:v>
                </c:pt>
                <c:pt idx="1128">
                  <c:v>#N/A</c:v>
                </c:pt>
                <c:pt idx="1129">
                  <c:v>#N/A</c:v>
                </c:pt>
                <c:pt idx="1130">
                  <c:v>#N/A</c:v>
                </c:pt>
                <c:pt idx="1131">
                  <c:v>#N/A</c:v>
                </c:pt>
                <c:pt idx="1132">
                  <c:v>#N/A</c:v>
                </c:pt>
                <c:pt idx="1133">
                  <c:v>#N/A</c:v>
                </c:pt>
                <c:pt idx="1134">
                  <c:v>#N/A</c:v>
                </c:pt>
                <c:pt idx="1135">
                  <c:v>#N/A</c:v>
                </c:pt>
                <c:pt idx="1136">
                  <c:v>#N/A</c:v>
                </c:pt>
                <c:pt idx="1137">
                  <c:v>#N/A</c:v>
                </c:pt>
                <c:pt idx="1138">
                  <c:v>#N/A</c:v>
                </c:pt>
                <c:pt idx="1139">
                  <c:v>#N/A</c:v>
                </c:pt>
                <c:pt idx="1140">
                  <c:v>#N/A</c:v>
                </c:pt>
                <c:pt idx="1141">
                  <c:v>#N/A</c:v>
                </c:pt>
                <c:pt idx="1142">
                  <c:v>#N/A</c:v>
                </c:pt>
                <c:pt idx="1143">
                  <c:v>#N/A</c:v>
                </c:pt>
                <c:pt idx="1144">
                  <c:v>#N/A</c:v>
                </c:pt>
                <c:pt idx="1145">
                  <c:v>#N/A</c:v>
                </c:pt>
                <c:pt idx="1146">
                  <c:v>#N/A</c:v>
                </c:pt>
                <c:pt idx="1147">
                  <c:v>#N/A</c:v>
                </c:pt>
                <c:pt idx="1148">
                  <c:v>#N/A</c:v>
                </c:pt>
                <c:pt idx="1149">
                  <c:v>#N/A</c:v>
                </c:pt>
                <c:pt idx="1150">
                  <c:v>#N/A</c:v>
                </c:pt>
                <c:pt idx="1151">
                  <c:v>#N/A</c:v>
                </c:pt>
                <c:pt idx="1152">
                  <c:v>#N/A</c:v>
                </c:pt>
                <c:pt idx="1153">
                  <c:v>#N/A</c:v>
                </c:pt>
                <c:pt idx="1154">
                  <c:v>#N/A</c:v>
                </c:pt>
                <c:pt idx="1155">
                  <c:v>#N/A</c:v>
                </c:pt>
                <c:pt idx="1156">
                  <c:v>#N/A</c:v>
                </c:pt>
                <c:pt idx="1157">
                  <c:v>#N/A</c:v>
                </c:pt>
                <c:pt idx="1158">
                  <c:v>#N/A</c:v>
                </c:pt>
                <c:pt idx="1159">
                  <c:v>#N/A</c:v>
                </c:pt>
                <c:pt idx="1160">
                  <c:v>#N/A</c:v>
                </c:pt>
                <c:pt idx="1161">
                  <c:v>#N/A</c:v>
                </c:pt>
                <c:pt idx="1162">
                  <c:v>#N/A</c:v>
                </c:pt>
                <c:pt idx="1163">
                  <c:v>#N/A</c:v>
                </c:pt>
                <c:pt idx="1164">
                  <c:v>#N/A</c:v>
                </c:pt>
                <c:pt idx="1165">
                  <c:v>#N/A</c:v>
                </c:pt>
                <c:pt idx="1166">
                  <c:v>#N/A</c:v>
                </c:pt>
                <c:pt idx="1167">
                  <c:v>#N/A</c:v>
                </c:pt>
                <c:pt idx="1168">
                  <c:v>#N/A</c:v>
                </c:pt>
                <c:pt idx="1169">
                  <c:v>#N/A</c:v>
                </c:pt>
                <c:pt idx="1170">
                  <c:v>#N/A</c:v>
                </c:pt>
                <c:pt idx="1171">
                  <c:v>#N/A</c:v>
                </c:pt>
                <c:pt idx="1172">
                  <c:v>#N/A</c:v>
                </c:pt>
                <c:pt idx="1173">
                  <c:v>#N/A</c:v>
                </c:pt>
                <c:pt idx="1174">
                  <c:v>#N/A</c:v>
                </c:pt>
                <c:pt idx="1175">
                  <c:v>#N/A</c:v>
                </c:pt>
                <c:pt idx="1176">
                  <c:v>#N/A</c:v>
                </c:pt>
                <c:pt idx="1177">
                  <c:v>#N/A</c:v>
                </c:pt>
                <c:pt idx="1178">
                  <c:v>#N/A</c:v>
                </c:pt>
                <c:pt idx="1179">
                  <c:v>#N/A</c:v>
                </c:pt>
                <c:pt idx="1180">
                  <c:v>#N/A</c:v>
                </c:pt>
                <c:pt idx="1181">
                  <c:v>#N/A</c:v>
                </c:pt>
                <c:pt idx="1182">
                  <c:v>#N/A</c:v>
                </c:pt>
                <c:pt idx="1183">
                  <c:v>#N/A</c:v>
                </c:pt>
                <c:pt idx="1184">
                  <c:v>#N/A</c:v>
                </c:pt>
                <c:pt idx="1185">
                  <c:v>#N/A</c:v>
                </c:pt>
                <c:pt idx="1186">
                  <c:v>#N/A</c:v>
                </c:pt>
                <c:pt idx="1187">
                  <c:v>#N/A</c:v>
                </c:pt>
                <c:pt idx="1188">
                  <c:v>#N/A</c:v>
                </c:pt>
                <c:pt idx="1189">
                  <c:v>#N/A</c:v>
                </c:pt>
                <c:pt idx="1190">
                  <c:v>#N/A</c:v>
                </c:pt>
                <c:pt idx="1191">
                  <c:v>#N/A</c:v>
                </c:pt>
                <c:pt idx="1192">
                  <c:v>#N/A</c:v>
                </c:pt>
                <c:pt idx="1193">
                  <c:v>#N/A</c:v>
                </c:pt>
                <c:pt idx="1194">
                  <c:v>#N/A</c:v>
                </c:pt>
                <c:pt idx="1195">
                  <c:v>#N/A</c:v>
                </c:pt>
                <c:pt idx="1196">
                  <c:v>#N/A</c:v>
                </c:pt>
                <c:pt idx="1197">
                  <c:v>#N/A</c:v>
                </c:pt>
                <c:pt idx="1198">
                  <c:v>#N/A</c:v>
                </c:pt>
                <c:pt idx="1199">
                  <c:v>#N/A</c:v>
                </c:pt>
                <c:pt idx="1200">
                  <c:v>#N/A</c:v>
                </c:pt>
                <c:pt idx="1201">
                  <c:v>#N/A</c:v>
                </c:pt>
                <c:pt idx="1202">
                  <c:v>#N/A</c:v>
                </c:pt>
                <c:pt idx="1203">
                  <c:v>#N/A</c:v>
                </c:pt>
                <c:pt idx="1204">
                  <c:v>#N/A</c:v>
                </c:pt>
                <c:pt idx="1205">
                  <c:v>#N/A</c:v>
                </c:pt>
                <c:pt idx="1206">
                  <c:v>#N/A</c:v>
                </c:pt>
                <c:pt idx="1207">
                  <c:v>#N/A</c:v>
                </c:pt>
                <c:pt idx="1208">
                  <c:v>#N/A</c:v>
                </c:pt>
                <c:pt idx="1209">
                  <c:v>#N/A</c:v>
                </c:pt>
                <c:pt idx="1210">
                  <c:v>#N/A</c:v>
                </c:pt>
                <c:pt idx="1211">
                  <c:v>#N/A</c:v>
                </c:pt>
                <c:pt idx="1212">
                  <c:v>#N/A</c:v>
                </c:pt>
                <c:pt idx="1213">
                  <c:v>#N/A</c:v>
                </c:pt>
                <c:pt idx="1214">
                  <c:v>#N/A</c:v>
                </c:pt>
                <c:pt idx="1215">
                  <c:v>#N/A</c:v>
                </c:pt>
                <c:pt idx="1216">
                  <c:v>#N/A</c:v>
                </c:pt>
                <c:pt idx="1217">
                  <c:v>#N/A</c:v>
                </c:pt>
                <c:pt idx="1218">
                  <c:v>#N/A</c:v>
                </c:pt>
                <c:pt idx="1219">
                  <c:v>#N/A</c:v>
                </c:pt>
                <c:pt idx="1220">
                  <c:v>#N/A</c:v>
                </c:pt>
                <c:pt idx="1221">
                  <c:v>#N/A</c:v>
                </c:pt>
                <c:pt idx="1222">
                  <c:v>#N/A</c:v>
                </c:pt>
                <c:pt idx="1223">
                  <c:v>#N/A</c:v>
                </c:pt>
                <c:pt idx="1224">
                  <c:v>#N/A</c:v>
                </c:pt>
                <c:pt idx="1225">
                  <c:v>#N/A</c:v>
                </c:pt>
                <c:pt idx="1226">
                  <c:v>#N/A</c:v>
                </c:pt>
                <c:pt idx="1227">
                  <c:v>#N/A</c:v>
                </c:pt>
                <c:pt idx="1228">
                  <c:v>#N/A</c:v>
                </c:pt>
                <c:pt idx="1229">
                  <c:v>#N/A</c:v>
                </c:pt>
                <c:pt idx="1230">
                  <c:v>#N/A</c:v>
                </c:pt>
                <c:pt idx="1231">
                  <c:v>#N/A</c:v>
                </c:pt>
                <c:pt idx="1232">
                  <c:v>#N/A</c:v>
                </c:pt>
                <c:pt idx="1233">
                  <c:v>#N/A</c:v>
                </c:pt>
                <c:pt idx="1234">
                  <c:v>#N/A</c:v>
                </c:pt>
                <c:pt idx="1235">
                  <c:v>#N/A</c:v>
                </c:pt>
                <c:pt idx="1236">
                  <c:v>#N/A</c:v>
                </c:pt>
                <c:pt idx="1237">
                  <c:v>#N/A</c:v>
                </c:pt>
                <c:pt idx="1238">
                  <c:v>#N/A</c:v>
                </c:pt>
                <c:pt idx="1239">
                  <c:v>#N/A</c:v>
                </c:pt>
                <c:pt idx="1240">
                  <c:v>#N/A</c:v>
                </c:pt>
                <c:pt idx="1241">
                  <c:v>#N/A</c:v>
                </c:pt>
                <c:pt idx="1242">
                  <c:v>#N/A</c:v>
                </c:pt>
                <c:pt idx="1243">
                  <c:v>#N/A</c:v>
                </c:pt>
                <c:pt idx="1244">
                  <c:v>#N/A</c:v>
                </c:pt>
                <c:pt idx="1245">
                  <c:v>#N/A</c:v>
                </c:pt>
                <c:pt idx="1246">
                  <c:v>#N/A</c:v>
                </c:pt>
                <c:pt idx="1247">
                  <c:v>#N/A</c:v>
                </c:pt>
                <c:pt idx="1248">
                  <c:v>#N/A</c:v>
                </c:pt>
                <c:pt idx="1249">
                  <c:v>#N/A</c:v>
                </c:pt>
                <c:pt idx="1250">
                  <c:v>#N/A</c:v>
                </c:pt>
                <c:pt idx="1251">
                  <c:v>#N/A</c:v>
                </c:pt>
                <c:pt idx="1252">
                  <c:v>#N/A</c:v>
                </c:pt>
                <c:pt idx="1253">
                  <c:v>#N/A</c:v>
                </c:pt>
                <c:pt idx="1254">
                  <c:v>#N/A</c:v>
                </c:pt>
                <c:pt idx="1255">
                  <c:v>#N/A</c:v>
                </c:pt>
                <c:pt idx="1256">
                  <c:v>#N/A</c:v>
                </c:pt>
                <c:pt idx="1257">
                  <c:v>#N/A</c:v>
                </c:pt>
                <c:pt idx="1258">
                  <c:v>#N/A</c:v>
                </c:pt>
                <c:pt idx="1259">
                  <c:v>#N/A</c:v>
                </c:pt>
                <c:pt idx="1260">
                  <c:v>#N/A</c:v>
                </c:pt>
                <c:pt idx="1261">
                  <c:v>#N/A</c:v>
                </c:pt>
                <c:pt idx="1262">
                  <c:v>#N/A</c:v>
                </c:pt>
                <c:pt idx="1263">
                  <c:v>#N/A</c:v>
                </c:pt>
                <c:pt idx="1264">
                  <c:v>#N/A</c:v>
                </c:pt>
                <c:pt idx="1265">
                  <c:v>#N/A</c:v>
                </c:pt>
                <c:pt idx="1266">
                  <c:v>#N/A</c:v>
                </c:pt>
                <c:pt idx="1267">
                  <c:v>#N/A</c:v>
                </c:pt>
                <c:pt idx="1268">
                  <c:v>#N/A</c:v>
                </c:pt>
                <c:pt idx="1269">
                  <c:v>#N/A</c:v>
                </c:pt>
                <c:pt idx="1270">
                  <c:v>#N/A</c:v>
                </c:pt>
                <c:pt idx="1271">
                  <c:v>#N/A</c:v>
                </c:pt>
                <c:pt idx="1272">
                  <c:v>#N/A</c:v>
                </c:pt>
                <c:pt idx="1273">
                  <c:v>#N/A</c:v>
                </c:pt>
                <c:pt idx="1274">
                  <c:v>#N/A</c:v>
                </c:pt>
                <c:pt idx="1275">
                  <c:v>#N/A</c:v>
                </c:pt>
                <c:pt idx="1276">
                  <c:v>#N/A</c:v>
                </c:pt>
                <c:pt idx="1277">
                  <c:v>#N/A</c:v>
                </c:pt>
                <c:pt idx="1278">
                  <c:v>#N/A</c:v>
                </c:pt>
                <c:pt idx="1279">
                  <c:v>#N/A</c:v>
                </c:pt>
                <c:pt idx="1280">
                  <c:v>#N/A</c:v>
                </c:pt>
                <c:pt idx="1281">
                  <c:v>#N/A</c:v>
                </c:pt>
                <c:pt idx="1282">
                  <c:v>#N/A</c:v>
                </c:pt>
                <c:pt idx="1283">
                  <c:v>#N/A</c:v>
                </c:pt>
                <c:pt idx="1284">
                  <c:v>#N/A</c:v>
                </c:pt>
                <c:pt idx="1285">
                  <c:v>#N/A</c:v>
                </c:pt>
                <c:pt idx="1286">
                  <c:v>#N/A</c:v>
                </c:pt>
                <c:pt idx="1287">
                  <c:v>#N/A</c:v>
                </c:pt>
                <c:pt idx="1288">
                  <c:v>#N/A</c:v>
                </c:pt>
                <c:pt idx="1289">
                  <c:v>#N/A</c:v>
                </c:pt>
                <c:pt idx="1290">
                  <c:v>#N/A</c:v>
                </c:pt>
                <c:pt idx="1291">
                  <c:v>#N/A</c:v>
                </c:pt>
                <c:pt idx="1292">
                  <c:v>#N/A</c:v>
                </c:pt>
                <c:pt idx="1293">
                  <c:v>#N/A</c:v>
                </c:pt>
                <c:pt idx="1294">
                  <c:v>#N/A</c:v>
                </c:pt>
                <c:pt idx="1295">
                  <c:v>#N/A</c:v>
                </c:pt>
                <c:pt idx="1296">
                  <c:v>#N/A</c:v>
                </c:pt>
                <c:pt idx="1297">
                  <c:v>#N/A</c:v>
                </c:pt>
                <c:pt idx="1298">
                  <c:v>#N/A</c:v>
                </c:pt>
                <c:pt idx="1299">
                  <c:v>#N/A</c:v>
                </c:pt>
                <c:pt idx="1300">
                  <c:v>#N/A</c:v>
                </c:pt>
                <c:pt idx="1301">
                  <c:v>#N/A</c:v>
                </c:pt>
                <c:pt idx="1302">
                  <c:v>#N/A</c:v>
                </c:pt>
                <c:pt idx="1303">
                  <c:v>#N/A</c:v>
                </c:pt>
                <c:pt idx="1304">
                  <c:v>#N/A</c:v>
                </c:pt>
                <c:pt idx="1305">
                  <c:v>#N/A</c:v>
                </c:pt>
                <c:pt idx="1306">
                  <c:v>#N/A</c:v>
                </c:pt>
                <c:pt idx="1307">
                  <c:v>#N/A</c:v>
                </c:pt>
                <c:pt idx="1308">
                  <c:v>#N/A</c:v>
                </c:pt>
                <c:pt idx="1309">
                  <c:v>#N/A</c:v>
                </c:pt>
                <c:pt idx="1310">
                  <c:v>#N/A</c:v>
                </c:pt>
                <c:pt idx="1311">
                  <c:v>#N/A</c:v>
                </c:pt>
                <c:pt idx="1312">
                  <c:v>#N/A</c:v>
                </c:pt>
                <c:pt idx="1313">
                  <c:v>#N/A</c:v>
                </c:pt>
                <c:pt idx="1314">
                  <c:v>#N/A</c:v>
                </c:pt>
                <c:pt idx="1315">
                  <c:v>#N/A</c:v>
                </c:pt>
                <c:pt idx="1316">
                  <c:v>#N/A</c:v>
                </c:pt>
                <c:pt idx="1317">
                  <c:v>#N/A</c:v>
                </c:pt>
                <c:pt idx="1318">
                  <c:v>#N/A</c:v>
                </c:pt>
                <c:pt idx="1319">
                  <c:v>#N/A</c:v>
                </c:pt>
                <c:pt idx="1320">
                  <c:v>#N/A</c:v>
                </c:pt>
                <c:pt idx="1321">
                  <c:v>#N/A</c:v>
                </c:pt>
                <c:pt idx="1322">
                  <c:v>#N/A</c:v>
                </c:pt>
                <c:pt idx="1323">
                  <c:v>#N/A</c:v>
                </c:pt>
                <c:pt idx="1324">
                  <c:v>#N/A</c:v>
                </c:pt>
                <c:pt idx="1325">
                  <c:v>#N/A</c:v>
                </c:pt>
                <c:pt idx="1326">
                  <c:v>#N/A</c:v>
                </c:pt>
                <c:pt idx="1327">
                  <c:v>#N/A</c:v>
                </c:pt>
                <c:pt idx="1328">
                  <c:v>#N/A</c:v>
                </c:pt>
                <c:pt idx="1329">
                  <c:v>#N/A</c:v>
                </c:pt>
                <c:pt idx="1330">
                  <c:v>#N/A</c:v>
                </c:pt>
                <c:pt idx="1331">
                  <c:v>#N/A</c:v>
                </c:pt>
                <c:pt idx="1332">
                  <c:v>#N/A</c:v>
                </c:pt>
                <c:pt idx="1333">
                  <c:v>#N/A</c:v>
                </c:pt>
                <c:pt idx="1334">
                  <c:v>#N/A</c:v>
                </c:pt>
                <c:pt idx="1335">
                  <c:v>#N/A</c:v>
                </c:pt>
                <c:pt idx="1336">
                  <c:v>#N/A</c:v>
                </c:pt>
                <c:pt idx="1337">
                  <c:v>#N/A</c:v>
                </c:pt>
                <c:pt idx="1338">
                  <c:v>#N/A</c:v>
                </c:pt>
                <c:pt idx="1339">
                  <c:v>#N/A</c:v>
                </c:pt>
                <c:pt idx="1340">
                  <c:v>#N/A</c:v>
                </c:pt>
                <c:pt idx="1341">
                  <c:v>#N/A</c:v>
                </c:pt>
                <c:pt idx="1342">
                  <c:v>#N/A</c:v>
                </c:pt>
                <c:pt idx="1343">
                  <c:v>#N/A</c:v>
                </c:pt>
                <c:pt idx="1344">
                  <c:v>#N/A</c:v>
                </c:pt>
                <c:pt idx="1345">
                  <c:v>#N/A</c:v>
                </c:pt>
                <c:pt idx="1346">
                  <c:v>#N/A</c:v>
                </c:pt>
                <c:pt idx="1347">
                  <c:v>#N/A</c:v>
                </c:pt>
                <c:pt idx="1348">
                  <c:v>#N/A</c:v>
                </c:pt>
                <c:pt idx="1349">
                  <c:v>#N/A</c:v>
                </c:pt>
                <c:pt idx="1350">
                  <c:v>#N/A</c:v>
                </c:pt>
                <c:pt idx="1351">
                  <c:v>#N/A</c:v>
                </c:pt>
                <c:pt idx="1352">
                  <c:v>#N/A</c:v>
                </c:pt>
                <c:pt idx="1353">
                  <c:v>#N/A</c:v>
                </c:pt>
                <c:pt idx="1354">
                  <c:v>#N/A</c:v>
                </c:pt>
                <c:pt idx="1355">
                  <c:v>#N/A</c:v>
                </c:pt>
                <c:pt idx="1356">
                  <c:v>#N/A</c:v>
                </c:pt>
                <c:pt idx="1357">
                  <c:v>#N/A</c:v>
                </c:pt>
                <c:pt idx="1358">
                  <c:v>#N/A</c:v>
                </c:pt>
                <c:pt idx="1359">
                  <c:v>#N/A</c:v>
                </c:pt>
                <c:pt idx="1360">
                  <c:v>#N/A</c:v>
                </c:pt>
                <c:pt idx="1361">
                  <c:v>#N/A</c:v>
                </c:pt>
                <c:pt idx="1362">
                  <c:v>#N/A</c:v>
                </c:pt>
                <c:pt idx="1363">
                  <c:v>#N/A</c:v>
                </c:pt>
                <c:pt idx="1364">
                  <c:v>#N/A</c:v>
                </c:pt>
                <c:pt idx="1365">
                  <c:v>#N/A</c:v>
                </c:pt>
                <c:pt idx="1366">
                  <c:v>#N/A</c:v>
                </c:pt>
                <c:pt idx="1367">
                  <c:v>#N/A</c:v>
                </c:pt>
                <c:pt idx="1368">
                  <c:v>#N/A</c:v>
                </c:pt>
                <c:pt idx="1369">
                  <c:v>#N/A</c:v>
                </c:pt>
                <c:pt idx="1370">
                  <c:v>#N/A</c:v>
                </c:pt>
                <c:pt idx="1371">
                  <c:v>#N/A</c:v>
                </c:pt>
                <c:pt idx="1372">
                  <c:v>#N/A</c:v>
                </c:pt>
                <c:pt idx="1373">
                  <c:v>#N/A</c:v>
                </c:pt>
                <c:pt idx="1374">
                  <c:v>#N/A</c:v>
                </c:pt>
                <c:pt idx="1375">
                  <c:v>#N/A</c:v>
                </c:pt>
                <c:pt idx="1376">
                  <c:v>#N/A</c:v>
                </c:pt>
                <c:pt idx="1377">
                  <c:v>#N/A</c:v>
                </c:pt>
                <c:pt idx="1378">
                  <c:v>#N/A</c:v>
                </c:pt>
                <c:pt idx="1379">
                  <c:v>#N/A</c:v>
                </c:pt>
                <c:pt idx="1380">
                  <c:v>#N/A</c:v>
                </c:pt>
                <c:pt idx="1381">
                  <c:v>#N/A</c:v>
                </c:pt>
                <c:pt idx="1382">
                  <c:v>#N/A</c:v>
                </c:pt>
                <c:pt idx="1383">
                  <c:v>#N/A</c:v>
                </c:pt>
                <c:pt idx="1384">
                  <c:v>#N/A</c:v>
                </c:pt>
                <c:pt idx="1385">
                  <c:v>#N/A</c:v>
                </c:pt>
                <c:pt idx="1386">
                  <c:v>#N/A</c:v>
                </c:pt>
                <c:pt idx="1387">
                  <c:v>#N/A</c:v>
                </c:pt>
                <c:pt idx="1388">
                  <c:v>#N/A</c:v>
                </c:pt>
                <c:pt idx="1389">
                  <c:v>#N/A</c:v>
                </c:pt>
                <c:pt idx="1390">
                  <c:v>#N/A</c:v>
                </c:pt>
                <c:pt idx="1391">
                  <c:v>#N/A</c:v>
                </c:pt>
                <c:pt idx="1392">
                  <c:v>#N/A</c:v>
                </c:pt>
                <c:pt idx="1393">
                  <c:v>#N/A</c:v>
                </c:pt>
                <c:pt idx="1394">
                  <c:v>#N/A</c:v>
                </c:pt>
                <c:pt idx="1395">
                  <c:v>#N/A</c:v>
                </c:pt>
                <c:pt idx="1396">
                  <c:v>#N/A</c:v>
                </c:pt>
                <c:pt idx="1397">
                  <c:v>#N/A</c:v>
                </c:pt>
                <c:pt idx="1398">
                  <c:v>#N/A</c:v>
                </c:pt>
                <c:pt idx="1399">
                  <c:v>#N/A</c:v>
                </c:pt>
                <c:pt idx="1400">
                  <c:v>#N/A</c:v>
                </c:pt>
                <c:pt idx="1401">
                  <c:v>#N/A</c:v>
                </c:pt>
                <c:pt idx="1402">
                  <c:v>#N/A</c:v>
                </c:pt>
                <c:pt idx="1403">
                  <c:v>#N/A</c:v>
                </c:pt>
                <c:pt idx="1404">
                  <c:v>#N/A</c:v>
                </c:pt>
                <c:pt idx="1405">
                  <c:v>#N/A</c:v>
                </c:pt>
                <c:pt idx="1406">
                  <c:v>#N/A</c:v>
                </c:pt>
                <c:pt idx="1407">
                  <c:v>#N/A</c:v>
                </c:pt>
                <c:pt idx="1408">
                  <c:v>#N/A</c:v>
                </c:pt>
                <c:pt idx="1409">
                  <c:v>#N/A</c:v>
                </c:pt>
                <c:pt idx="1410">
                  <c:v>#N/A</c:v>
                </c:pt>
                <c:pt idx="1411">
                  <c:v>#N/A</c:v>
                </c:pt>
                <c:pt idx="1412">
                  <c:v>#N/A</c:v>
                </c:pt>
                <c:pt idx="1413">
                  <c:v>#N/A</c:v>
                </c:pt>
                <c:pt idx="1414">
                  <c:v>#N/A</c:v>
                </c:pt>
                <c:pt idx="1415">
                  <c:v>#N/A</c:v>
                </c:pt>
                <c:pt idx="1416">
                  <c:v>#N/A</c:v>
                </c:pt>
                <c:pt idx="1417">
                  <c:v>#N/A</c:v>
                </c:pt>
                <c:pt idx="1418">
                  <c:v>#N/A</c:v>
                </c:pt>
                <c:pt idx="1419">
                  <c:v>#N/A</c:v>
                </c:pt>
                <c:pt idx="1420">
                  <c:v>#N/A</c:v>
                </c:pt>
                <c:pt idx="1421">
                  <c:v>#N/A</c:v>
                </c:pt>
                <c:pt idx="1422">
                  <c:v>#N/A</c:v>
                </c:pt>
                <c:pt idx="1423">
                  <c:v>#N/A</c:v>
                </c:pt>
                <c:pt idx="1424">
                  <c:v>#N/A</c:v>
                </c:pt>
                <c:pt idx="1425">
                  <c:v>#N/A</c:v>
                </c:pt>
                <c:pt idx="1426">
                  <c:v>#N/A</c:v>
                </c:pt>
                <c:pt idx="1427">
                  <c:v>#N/A</c:v>
                </c:pt>
                <c:pt idx="1428">
                  <c:v>#N/A</c:v>
                </c:pt>
                <c:pt idx="1429">
                  <c:v>#N/A</c:v>
                </c:pt>
                <c:pt idx="1430">
                  <c:v>#N/A</c:v>
                </c:pt>
                <c:pt idx="1431">
                  <c:v>#N/A</c:v>
                </c:pt>
                <c:pt idx="1432">
                  <c:v>#N/A</c:v>
                </c:pt>
                <c:pt idx="1433">
                  <c:v>#N/A</c:v>
                </c:pt>
                <c:pt idx="1434">
                  <c:v>#N/A</c:v>
                </c:pt>
                <c:pt idx="1435">
                  <c:v>#N/A</c:v>
                </c:pt>
                <c:pt idx="1436">
                  <c:v>#N/A</c:v>
                </c:pt>
                <c:pt idx="1437">
                  <c:v>#N/A</c:v>
                </c:pt>
                <c:pt idx="1438">
                  <c:v>#N/A</c:v>
                </c:pt>
                <c:pt idx="1439">
                  <c:v>#N/A</c:v>
                </c:pt>
                <c:pt idx="1440">
                  <c:v>#N/A</c:v>
                </c:pt>
                <c:pt idx="1441">
                  <c:v>#N/A</c:v>
                </c:pt>
                <c:pt idx="1442">
                  <c:v>#N/A</c:v>
                </c:pt>
                <c:pt idx="1443">
                  <c:v>#N/A</c:v>
                </c:pt>
                <c:pt idx="1444">
                  <c:v>#N/A</c:v>
                </c:pt>
                <c:pt idx="1445">
                  <c:v>#N/A</c:v>
                </c:pt>
                <c:pt idx="1446">
                  <c:v>#N/A</c:v>
                </c:pt>
                <c:pt idx="1447">
                  <c:v>#N/A</c:v>
                </c:pt>
                <c:pt idx="1448">
                  <c:v>#N/A</c:v>
                </c:pt>
                <c:pt idx="1449">
                  <c:v>#N/A</c:v>
                </c:pt>
                <c:pt idx="1450">
                  <c:v>#N/A</c:v>
                </c:pt>
                <c:pt idx="1451">
                  <c:v>#N/A</c:v>
                </c:pt>
                <c:pt idx="1452">
                  <c:v>#N/A</c:v>
                </c:pt>
                <c:pt idx="1453">
                  <c:v>#N/A</c:v>
                </c:pt>
                <c:pt idx="1454">
                  <c:v>#N/A</c:v>
                </c:pt>
                <c:pt idx="1455">
                  <c:v>#N/A</c:v>
                </c:pt>
                <c:pt idx="1456">
                  <c:v>#N/A</c:v>
                </c:pt>
                <c:pt idx="1457">
                  <c:v>#N/A</c:v>
                </c:pt>
                <c:pt idx="1458">
                  <c:v>#N/A</c:v>
                </c:pt>
                <c:pt idx="1459">
                  <c:v>#N/A</c:v>
                </c:pt>
                <c:pt idx="1460">
                  <c:v>#N/A</c:v>
                </c:pt>
                <c:pt idx="1461">
                  <c:v>#N/A</c:v>
                </c:pt>
                <c:pt idx="1462">
                  <c:v>#N/A</c:v>
                </c:pt>
                <c:pt idx="1463">
                  <c:v>#N/A</c:v>
                </c:pt>
                <c:pt idx="1464">
                  <c:v>#N/A</c:v>
                </c:pt>
                <c:pt idx="1465">
                  <c:v>#N/A</c:v>
                </c:pt>
                <c:pt idx="1466">
                  <c:v>#N/A</c:v>
                </c:pt>
                <c:pt idx="1467">
                  <c:v>#N/A</c:v>
                </c:pt>
                <c:pt idx="1468">
                  <c:v>#N/A</c:v>
                </c:pt>
                <c:pt idx="1469">
                  <c:v>#N/A</c:v>
                </c:pt>
                <c:pt idx="1470">
                  <c:v>#N/A</c:v>
                </c:pt>
                <c:pt idx="1471">
                  <c:v>#N/A</c:v>
                </c:pt>
                <c:pt idx="1472">
                  <c:v>#N/A</c:v>
                </c:pt>
                <c:pt idx="1473">
                  <c:v>#N/A</c:v>
                </c:pt>
                <c:pt idx="1474">
                  <c:v>#N/A</c:v>
                </c:pt>
                <c:pt idx="1475">
                  <c:v>#N/A</c:v>
                </c:pt>
                <c:pt idx="1476">
                  <c:v>#N/A</c:v>
                </c:pt>
                <c:pt idx="1477">
                  <c:v>#N/A</c:v>
                </c:pt>
                <c:pt idx="1478">
                  <c:v>#N/A</c:v>
                </c:pt>
                <c:pt idx="1479">
                  <c:v>#N/A</c:v>
                </c:pt>
                <c:pt idx="1480">
                  <c:v>#N/A</c:v>
                </c:pt>
                <c:pt idx="1481">
                  <c:v>#N/A</c:v>
                </c:pt>
                <c:pt idx="1482">
                  <c:v>#N/A</c:v>
                </c:pt>
                <c:pt idx="1483">
                  <c:v>#N/A</c:v>
                </c:pt>
                <c:pt idx="1484">
                  <c:v>#N/A</c:v>
                </c:pt>
                <c:pt idx="1485">
                  <c:v>#N/A</c:v>
                </c:pt>
                <c:pt idx="1486">
                  <c:v>#N/A</c:v>
                </c:pt>
                <c:pt idx="1487">
                  <c:v>#N/A</c:v>
                </c:pt>
                <c:pt idx="1488">
                  <c:v>#N/A</c:v>
                </c:pt>
                <c:pt idx="1489">
                  <c:v>#N/A</c:v>
                </c:pt>
                <c:pt idx="1490">
                  <c:v>#N/A</c:v>
                </c:pt>
                <c:pt idx="1491">
                  <c:v>#N/A</c:v>
                </c:pt>
                <c:pt idx="1492">
                  <c:v>#N/A</c:v>
                </c:pt>
                <c:pt idx="1493">
                  <c:v>#N/A</c:v>
                </c:pt>
                <c:pt idx="1494">
                  <c:v>#N/A</c:v>
                </c:pt>
                <c:pt idx="1495">
                  <c:v>#N/A</c:v>
                </c:pt>
                <c:pt idx="1496">
                  <c:v>#N/A</c:v>
                </c:pt>
                <c:pt idx="1497">
                  <c:v>#N/A</c:v>
                </c:pt>
                <c:pt idx="1498">
                  <c:v>#N/A</c:v>
                </c:pt>
                <c:pt idx="1499">
                  <c:v>#N/A</c:v>
                </c:pt>
                <c:pt idx="1500">
                  <c:v>#N/A</c:v>
                </c:pt>
                <c:pt idx="1501">
                  <c:v>#N/A</c:v>
                </c:pt>
                <c:pt idx="1502">
                  <c:v>#N/A</c:v>
                </c:pt>
                <c:pt idx="1503">
                  <c:v>#N/A</c:v>
                </c:pt>
                <c:pt idx="1504">
                  <c:v>#N/A</c:v>
                </c:pt>
                <c:pt idx="1505">
                  <c:v>#N/A</c:v>
                </c:pt>
                <c:pt idx="1506">
                  <c:v>#N/A</c:v>
                </c:pt>
                <c:pt idx="1507">
                  <c:v>#N/A</c:v>
                </c:pt>
                <c:pt idx="1508">
                  <c:v>#N/A</c:v>
                </c:pt>
                <c:pt idx="1509">
                  <c:v>#N/A</c:v>
                </c:pt>
                <c:pt idx="1510">
                  <c:v>#N/A</c:v>
                </c:pt>
                <c:pt idx="1511">
                  <c:v>#N/A</c:v>
                </c:pt>
                <c:pt idx="1512">
                  <c:v>#N/A</c:v>
                </c:pt>
                <c:pt idx="1513">
                  <c:v>#N/A</c:v>
                </c:pt>
                <c:pt idx="1514">
                  <c:v>#N/A</c:v>
                </c:pt>
                <c:pt idx="1515">
                  <c:v>#N/A</c:v>
                </c:pt>
                <c:pt idx="1516">
                  <c:v>#N/A</c:v>
                </c:pt>
                <c:pt idx="1517">
                  <c:v>#N/A</c:v>
                </c:pt>
                <c:pt idx="1518">
                  <c:v>#N/A</c:v>
                </c:pt>
                <c:pt idx="1519">
                  <c:v>#N/A</c:v>
                </c:pt>
                <c:pt idx="1520">
                  <c:v>#N/A</c:v>
                </c:pt>
                <c:pt idx="1521">
                  <c:v>#N/A</c:v>
                </c:pt>
                <c:pt idx="1522">
                  <c:v>#N/A</c:v>
                </c:pt>
                <c:pt idx="1523">
                  <c:v>#N/A</c:v>
                </c:pt>
                <c:pt idx="1524">
                  <c:v>#N/A</c:v>
                </c:pt>
                <c:pt idx="1525">
                  <c:v>#N/A</c:v>
                </c:pt>
                <c:pt idx="1526">
                  <c:v>#N/A</c:v>
                </c:pt>
                <c:pt idx="1527">
                  <c:v>#N/A</c:v>
                </c:pt>
                <c:pt idx="1528">
                  <c:v>#N/A</c:v>
                </c:pt>
                <c:pt idx="1529">
                  <c:v>#N/A</c:v>
                </c:pt>
                <c:pt idx="1530">
                  <c:v>#N/A</c:v>
                </c:pt>
                <c:pt idx="1531">
                  <c:v>#N/A</c:v>
                </c:pt>
                <c:pt idx="1532">
                  <c:v>#N/A</c:v>
                </c:pt>
                <c:pt idx="1533">
                  <c:v>#N/A</c:v>
                </c:pt>
                <c:pt idx="1534">
                  <c:v>#N/A</c:v>
                </c:pt>
                <c:pt idx="1535">
                  <c:v>#N/A</c:v>
                </c:pt>
                <c:pt idx="1536">
                  <c:v>#N/A</c:v>
                </c:pt>
                <c:pt idx="1537">
                  <c:v>#N/A</c:v>
                </c:pt>
                <c:pt idx="1538">
                  <c:v>#N/A</c:v>
                </c:pt>
                <c:pt idx="1539">
                  <c:v>#N/A</c:v>
                </c:pt>
                <c:pt idx="1540">
                  <c:v>#N/A</c:v>
                </c:pt>
                <c:pt idx="1541">
                  <c:v>#N/A</c:v>
                </c:pt>
                <c:pt idx="1542">
                  <c:v>#N/A</c:v>
                </c:pt>
                <c:pt idx="1543">
                  <c:v>#N/A</c:v>
                </c:pt>
                <c:pt idx="1544">
                  <c:v>#N/A</c:v>
                </c:pt>
                <c:pt idx="1545">
                  <c:v>#N/A</c:v>
                </c:pt>
                <c:pt idx="1546">
                  <c:v>#N/A</c:v>
                </c:pt>
                <c:pt idx="1547">
                  <c:v>#N/A</c:v>
                </c:pt>
                <c:pt idx="1548">
                  <c:v>#N/A</c:v>
                </c:pt>
                <c:pt idx="1549">
                  <c:v>#N/A</c:v>
                </c:pt>
                <c:pt idx="1550">
                  <c:v>#N/A</c:v>
                </c:pt>
                <c:pt idx="1551">
                  <c:v>#N/A</c:v>
                </c:pt>
                <c:pt idx="1552">
                  <c:v>#N/A</c:v>
                </c:pt>
                <c:pt idx="1553">
                  <c:v>#N/A</c:v>
                </c:pt>
                <c:pt idx="1554">
                  <c:v>#N/A</c:v>
                </c:pt>
                <c:pt idx="1555">
                  <c:v>#N/A</c:v>
                </c:pt>
                <c:pt idx="1556">
                  <c:v>#N/A</c:v>
                </c:pt>
                <c:pt idx="1557">
                  <c:v>#N/A</c:v>
                </c:pt>
                <c:pt idx="1558">
                  <c:v>#N/A</c:v>
                </c:pt>
                <c:pt idx="1559">
                  <c:v>#N/A</c:v>
                </c:pt>
                <c:pt idx="1560">
                  <c:v>#N/A</c:v>
                </c:pt>
                <c:pt idx="1561">
                  <c:v>#N/A</c:v>
                </c:pt>
                <c:pt idx="1562">
                  <c:v>#N/A</c:v>
                </c:pt>
                <c:pt idx="1563">
                  <c:v>#N/A</c:v>
                </c:pt>
                <c:pt idx="1564">
                  <c:v>#N/A</c:v>
                </c:pt>
                <c:pt idx="1565">
                  <c:v>#N/A</c:v>
                </c:pt>
                <c:pt idx="1566">
                  <c:v>#N/A</c:v>
                </c:pt>
                <c:pt idx="1567">
                  <c:v>#N/A</c:v>
                </c:pt>
                <c:pt idx="1568">
                  <c:v>#N/A</c:v>
                </c:pt>
                <c:pt idx="1569">
                  <c:v>#N/A</c:v>
                </c:pt>
                <c:pt idx="1570">
                  <c:v>#N/A</c:v>
                </c:pt>
                <c:pt idx="1571">
                  <c:v>#N/A</c:v>
                </c:pt>
                <c:pt idx="1572">
                  <c:v>#N/A</c:v>
                </c:pt>
                <c:pt idx="1573">
                  <c:v>#N/A</c:v>
                </c:pt>
                <c:pt idx="1574">
                  <c:v>#N/A</c:v>
                </c:pt>
                <c:pt idx="1575">
                  <c:v>#N/A</c:v>
                </c:pt>
                <c:pt idx="1576">
                  <c:v>#N/A</c:v>
                </c:pt>
                <c:pt idx="1577">
                  <c:v>#N/A</c:v>
                </c:pt>
                <c:pt idx="1578">
                  <c:v>#N/A</c:v>
                </c:pt>
                <c:pt idx="1579">
                  <c:v>#N/A</c:v>
                </c:pt>
                <c:pt idx="1580">
                  <c:v>#N/A</c:v>
                </c:pt>
                <c:pt idx="1581">
                  <c:v>#N/A</c:v>
                </c:pt>
                <c:pt idx="1582">
                  <c:v>#N/A</c:v>
                </c:pt>
                <c:pt idx="1583">
                  <c:v>#N/A</c:v>
                </c:pt>
                <c:pt idx="1584">
                  <c:v>#N/A</c:v>
                </c:pt>
                <c:pt idx="1585">
                  <c:v>#N/A</c:v>
                </c:pt>
                <c:pt idx="1586">
                  <c:v>#N/A</c:v>
                </c:pt>
                <c:pt idx="1587">
                  <c:v>#N/A</c:v>
                </c:pt>
                <c:pt idx="1588">
                  <c:v>#N/A</c:v>
                </c:pt>
                <c:pt idx="1589">
                  <c:v>#N/A</c:v>
                </c:pt>
                <c:pt idx="1590">
                  <c:v>#N/A</c:v>
                </c:pt>
                <c:pt idx="1591">
                  <c:v>#N/A</c:v>
                </c:pt>
                <c:pt idx="1592">
                  <c:v>#N/A</c:v>
                </c:pt>
                <c:pt idx="1593">
                  <c:v>#N/A</c:v>
                </c:pt>
                <c:pt idx="1594">
                  <c:v>#N/A</c:v>
                </c:pt>
                <c:pt idx="1595">
                  <c:v>#N/A</c:v>
                </c:pt>
                <c:pt idx="1596">
                  <c:v>#N/A</c:v>
                </c:pt>
                <c:pt idx="1597">
                  <c:v>#N/A</c:v>
                </c:pt>
                <c:pt idx="1598">
                  <c:v>#N/A</c:v>
                </c:pt>
                <c:pt idx="1599">
                  <c:v>#N/A</c:v>
                </c:pt>
                <c:pt idx="1600">
                  <c:v>#N/A</c:v>
                </c:pt>
                <c:pt idx="1601">
                  <c:v>#N/A</c:v>
                </c:pt>
                <c:pt idx="1602">
                  <c:v>#N/A</c:v>
                </c:pt>
                <c:pt idx="1603">
                  <c:v>#N/A</c:v>
                </c:pt>
                <c:pt idx="1604">
                  <c:v>#N/A</c:v>
                </c:pt>
                <c:pt idx="1605">
                  <c:v>#N/A</c:v>
                </c:pt>
                <c:pt idx="1606">
                  <c:v>#N/A</c:v>
                </c:pt>
                <c:pt idx="1607">
                  <c:v>#N/A</c:v>
                </c:pt>
                <c:pt idx="1608">
                  <c:v>#N/A</c:v>
                </c:pt>
                <c:pt idx="1609">
                  <c:v>#N/A</c:v>
                </c:pt>
                <c:pt idx="1610">
                  <c:v>#N/A</c:v>
                </c:pt>
                <c:pt idx="1611">
                  <c:v>#N/A</c:v>
                </c:pt>
                <c:pt idx="1612">
                  <c:v>#N/A</c:v>
                </c:pt>
                <c:pt idx="1613">
                  <c:v>#N/A</c:v>
                </c:pt>
                <c:pt idx="1614">
                  <c:v>#N/A</c:v>
                </c:pt>
                <c:pt idx="1615">
                  <c:v>#N/A</c:v>
                </c:pt>
                <c:pt idx="1616">
                  <c:v>#N/A</c:v>
                </c:pt>
                <c:pt idx="1617">
                  <c:v>#N/A</c:v>
                </c:pt>
                <c:pt idx="1618">
                  <c:v>#N/A</c:v>
                </c:pt>
                <c:pt idx="1619">
                  <c:v>#N/A</c:v>
                </c:pt>
                <c:pt idx="1620">
                  <c:v>#N/A</c:v>
                </c:pt>
                <c:pt idx="1621">
                  <c:v>#N/A</c:v>
                </c:pt>
                <c:pt idx="1622">
                  <c:v>#N/A</c:v>
                </c:pt>
                <c:pt idx="1623">
                  <c:v>#N/A</c:v>
                </c:pt>
                <c:pt idx="1624">
                  <c:v>#N/A</c:v>
                </c:pt>
                <c:pt idx="1625">
                  <c:v>#N/A</c:v>
                </c:pt>
                <c:pt idx="1626">
                  <c:v>#N/A</c:v>
                </c:pt>
                <c:pt idx="1627">
                  <c:v>#N/A</c:v>
                </c:pt>
                <c:pt idx="1628">
                  <c:v>#N/A</c:v>
                </c:pt>
                <c:pt idx="1629">
                  <c:v>#N/A</c:v>
                </c:pt>
                <c:pt idx="1630">
                  <c:v>#N/A</c:v>
                </c:pt>
                <c:pt idx="1631">
                  <c:v>#N/A</c:v>
                </c:pt>
                <c:pt idx="1632">
                  <c:v>#N/A</c:v>
                </c:pt>
                <c:pt idx="1633">
                  <c:v>#N/A</c:v>
                </c:pt>
                <c:pt idx="1634">
                  <c:v>#N/A</c:v>
                </c:pt>
                <c:pt idx="1635">
                  <c:v>#N/A</c:v>
                </c:pt>
                <c:pt idx="1636">
                  <c:v>#N/A</c:v>
                </c:pt>
                <c:pt idx="1637">
                  <c:v>#N/A</c:v>
                </c:pt>
                <c:pt idx="1638">
                  <c:v>#N/A</c:v>
                </c:pt>
                <c:pt idx="1639">
                  <c:v>#N/A</c:v>
                </c:pt>
                <c:pt idx="1640">
                  <c:v>#N/A</c:v>
                </c:pt>
                <c:pt idx="1641">
                  <c:v>#N/A</c:v>
                </c:pt>
                <c:pt idx="1642">
                  <c:v>#N/A</c:v>
                </c:pt>
                <c:pt idx="1643">
                  <c:v>#N/A</c:v>
                </c:pt>
                <c:pt idx="1644">
                  <c:v>#N/A</c:v>
                </c:pt>
                <c:pt idx="1645">
                  <c:v>#N/A</c:v>
                </c:pt>
                <c:pt idx="1646">
                  <c:v>#N/A</c:v>
                </c:pt>
                <c:pt idx="1647">
                  <c:v>#N/A</c:v>
                </c:pt>
                <c:pt idx="1648">
                  <c:v>#N/A</c:v>
                </c:pt>
                <c:pt idx="1649">
                  <c:v>#N/A</c:v>
                </c:pt>
                <c:pt idx="1650">
                  <c:v>#N/A</c:v>
                </c:pt>
                <c:pt idx="1651">
                  <c:v>#N/A</c:v>
                </c:pt>
                <c:pt idx="1652">
                  <c:v>#N/A</c:v>
                </c:pt>
                <c:pt idx="1653">
                  <c:v>#N/A</c:v>
                </c:pt>
                <c:pt idx="1654">
                  <c:v>#N/A</c:v>
                </c:pt>
                <c:pt idx="1655">
                  <c:v>#N/A</c:v>
                </c:pt>
                <c:pt idx="1656">
                  <c:v>#N/A</c:v>
                </c:pt>
                <c:pt idx="1657">
                  <c:v>#N/A</c:v>
                </c:pt>
                <c:pt idx="1658">
                  <c:v>#N/A</c:v>
                </c:pt>
                <c:pt idx="1659">
                  <c:v>#N/A</c:v>
                </c:pt>
                <c:pt idx="1660">
                  <c:v>#N/A</c:v>
                </c:pt>
                <c:pt idx="1661">
                  <c:v>#N/A</c:v>
                </c:pt>
                <c:pt idx="1662">
                  <c:v>#N/A</c:v>
                </c:pt>
                <c:pt idx="1663">
                  <c:v>#N/A</c:v>
                </c:pt>
                <c:pt idx="1664">
                  <c:v>#N/A</c:v>
                </c:pt>
                <c:pt idx="1665">
                  <c:v>#N/A</c:v>
                </c:pt>
                <c:pt idx="1666">
                  <c:v>#N/A</c:v>
                </c:pt>
                <c:pt idx="1667">
                  <c:v>#N/A</c:v>
                </c:pt>
                <c:pt idx="1668">
                  <c:v>#N/A</c:v>
                </c:pt>
                <c:pt idx="1669">
                  <c:v>#N/A</c:v>
                </c:pt>
                <c:pt idx="1670">
                  <c:v>#N/A</c:v>
                </c:pt>
                <c:pt idx="1671">
                  <c:v>#N/A</c:v>
                </c:pt>
                <c:pt idx="1672">
                  <c:v>#N/A</c:v>
                </c:pt>
                <c:pt idx="1673">
                  <c:v>#N/A</c:v>
                </c:pt>
                <c:pt idx="1674">
                  <c:v>#N/A</c:v>
                </c:pt>
                <c:pt idx="1675">
                  <c:v>#N/A</c:v>
                </c:pt>
                <c:pt idx="1676">
                  <c:v>#N/A</c:v>
                </c:pt>
                <c:pt idx="1677">
                  <c:v>#N/A</c:v>
                </c:pt>
                <c:pt idx="1678">
                  <c:v>#N/A</c:v>
                </c:pt>
                <c:pt idx="1679">
                  <c:v>#N/A</c:v>
                </c:pt>
                <c:pt idx="1680">
                  <c:v>#N/A</c:v>
                </c:pt>
                <c:pt idx="1681">
                  <c:v>#N/A</c:v>
                </c:pt>
                <c:pt idx="1682">
                  <c:v>#N/A</c:v>
                </c:pt>
                <c:pt idx="1683">
                  <c:v>#N/A</c:v>
                </c:pt>
                <c:pt idx="1684">
                  <c:v>#N/A</c:v>
                </c:pt>
                <c:pt idx="1685">
                  <c:v>#N/A</c:v>
                </c:pt>
                <c:pt idx="1686">
                  <c:v>#N/A</c:v>
                </c:pt>
                <c:pt idx="1687">
                  <c:v>#N/A</c:v>
                </c:pt>
                <c:pt idx="1688">
                  <c:v>#N/A</c:v>
                </c:pt>
                <c:pt idx="1689">
                  <c:v>#N/A</c:v>
                </c:pt>
                <c:pt idx="1690">
                  <c:v>#N/A</c:v>
                </c:pt>
                <c:pt idx="1691">
                  <c:v>#N/A</c:v>
                </c:pt>
                <c:pt idx="1692">
                  <c:v>#N/A</c:v>
                </c:pt>
                <c:pt idx="1693">
                  <c:v>#N/A</c:v>
                </c:pt>
                <c:pt idx="1694">
                  <c:v>#N/A</c:v>
                </c:pt>
                <c:pt idx="1695">
                  <c:v>#N/A</c:v>
                </c:pt>
                <c:pt idx="1696">
                  <c:v>#N/A</c:v>
                </c:pt>
                <c:pt idx="1697">
                  <c:v>#N/A</c:v>
                </c:pt>
                <c:pt idx="1698">
                  <c:v>#N/A</c:v>
                </c:pt>
                <c:pt idx="1699">
                  <c:v>#N/A</c:v>
                </c:pt>
                <c:pt idx="1700">
                  <c:v>#N/A</c:v>
                </c:pt>
                <c:pt idx="1701">
                  <c:v>#N/A</c:v>
                </c:pt>
                <c:pt idx="1702">
                  <c:v>#N/A</c:v>
                </c:pt>
                <c:pt idx="1703">
                  <c:v>#N/A</c:v>
                </c:pt>
                <c:pt idx="1704">
                  <c:v>#N/A</c:v>
                </c:pt>
                <c:pt idx="1705">
                  <c:v>#N/A</c:v>
                </c:pt>
                <c:pt idx="1706">
                  <c:v>#N/A</c:v>
                </c:pt>
                <c:pt idx="1707">
                  <c:v>#N/A</c:v>
                </c:pt>
                <c:pt idx="1708">
                  <c:v>#N/A</c:v>
                </c:pt>
                <c:pt idx="1709">
                  <c:v>#N/A</c:v>
                </c:pt>
                <c:pt idx="1710">
                  <c:v>#N/A</c:v>
                </c:pt>
                <c:pt idx="1711">
                  <c:v>#N/A</c:v>
                </c:pt>
                <c:pt idx="1712">
                  <c:v>#N/A</c:v>
                </c:pt>
                <c:pt idx="1713">
                  <c:v>#N/A</c:v>
                </c:pt>
                <c:pt idx="1714">
                  <c:v>#N/A</c:v>
                </c:pt>
                <c:pt idx="1715">
                  <c:v>#N/A</c:v>
                </c:pt>
                <c:pt idx="1716">
                  <c:v>#N/A</c:v>
                </c:pt>
                <c:pt idx="1717">
                  <c:v>#N/A</c:v>
                </c:pt>
                <c:pt idx="1718">
                  <c:v>#N/A</c:v>
                </c:pt>
                <c:pt idx="1719">
                  <c:v>#N/A</c:v>
                </c:pt>
                <c:pt idx="1720">
                  <c:v>#N/A</c:v>
                </c:pt>
                <c:pt idx="1721">
                  <c:v>#N/A</c:v>
                </c:pt>
                <c:pt idx="1722">
                  <c:v>#N/A</c:v>
                </c:pt>
                <c:pt idx="1723">
                  <c:v>#N/A</c:v>
                </c:pt>
                <c:pt idx="1724">
                  <c:v>#N/A</c:v>
                </c:pt>
                <c:pt idx="1725">
                  <c:v>#N/A</c:v>
                </c:pt>
                <c:pt idx="1726">
                  <c:v>#N/A</c:v>
                </c:pt>
                <c:pt idx="1727">
                  <c:v>#N/A</c:v>
                </c:pt>
                <c:pt idx="1728">
                  <c:v>#N/A</c:v>
                </c:pt>
                <c:pt idx="1729">
                  <c:v>#N/A</c:v>
                </c:pt>
                <c:pt idx="1730">
                  <c:v>#N/A</c:v>
                </c:pt>
                <c:pt idx="1731">
                  <c:v>#N/A</c:v>
                </c:pt>
                <c:pt idx="1732">
                  <c:v>#N/A</c:v>
                </c:pt>
                <c:pt idx="1733">
                  <c:v>#N/A</c:v>
                </c:pt>
                <c:pt idx="1734">
                  <c:v>#N/A</c:v>
                </c:pt>
                <c:pt idx="1735">
                  <c:v>#N/A</c:v>
                </c:pt>
                <c:pt idx="1736">
                  <c:v>#N/A</c:v>
                </c:pt>
                <c:pt idx="1737">
                  <c:v>#N/A</c:v>
                </c:pt>
                <c:pt idx="1738">
                  <c:v>#N/A</c:v>
                </c:pt>
                <c:pt idx="1739">
                  <c:v>#N/A</c:v>
                </c:pt>
                <c:pt idx="1740">
                  <c:v>#N/A</c:v>
                </c:pt>
                <c:pt idx="1741">
                  <c:v>#N/A</c:v>
                </c:pt>
                <c:pt idx="1742">
                  <c:v>#N/A</c:v>
                </c:pt>
                <c:pt idx="1743">
                  <c:v>#N/A</c:v>
                </c:pt>
                <c:pt idx="1744">
                  <c:v>#N/A</c:v>
                </c:pt>
                <c:pt idx="1745">
                  <c:v>#N/A</c:v>
                </c:pt>
                <c:pt idx="1746">
                  <c:v>#N/A</c:v>
                </c:pt>
                <c:pt idx="1747">
                  <c:v>#N/A</c:v>
                </c:pt>
                <c:pt idx="1748">
                  <c:v>#N/A</c:v>
                </c:pt>
                <c:pt idx="1749">
                  <c:v>#N/A</c:v>
                </c:pt>
                <c:pt idx="1750">
                  <c:v>#N/A</c:v>
                </c:pt>
                <c:pt idx="1751">
                  <c:v>#N/A</c:v>
                </c:pt>
                <c:pt idx="1752">
                  <c:v>#N/A</c:v>
                </c:pt>
                <c:pt idx="1753">
                  <c:v>#N/A</c:v>
                </c:pt>
                <c:pt idx="1754">
                  <c:v>#N/A</c:v>
                </c:pt>
                <c:pt idx="1755">
                  <c:v>#N/A</c:v>
                </c:pt>
                <c:pt idx="1756">
                  <c:v>#N/A</c:v>
                </c:pt>
                <c:pt idx="1757">
                  <c:v>#N/A</c:v>
                </c:pt>
                <c:pt idx="1758">
                  <c:v>#N/A</c:v>
                </c:pt>
                <c:pt idx="1759">
                  <c:v>#N/A</c:v>
                </c:pt>
                <c:pt idx="1760">
                  <c:v>#N/A</c:v>
                </c:pt>
                <c:pt idx="1761">
                  <c:v>#N/A</c:v>
                </c:pt>
                <c:pt idx="1762">
                  <c:v>#N/A</c:v>
                </c:pt>
                <c:pt idx="1763">
                  <c:v>#N/A</c:v>
                </c:pt>
                <c:pt idx="1764">
                  <c:v>#N/A</c:v>
                </c:pt>
                <c:pt idx="1765">
                  <c:v>#N/A</c:v>
                </c:pt>
                <c:pt idx="1766">
                  <c:v>#N/A</c:v>
                </c:pt>
                <c:pt idx="1767">
                  <c:v>#N/A</c:v>
                </c:pt>
                <c:pt idx="1768">
                  <c:v>#N/A</c:v>
                </c:pt>
                <c:pt idx="1769">
                  <c:v>#N/A</c:v>
                </c:pt>
                <c:pt idx="1770">
                  <c:v>#N/A</c:v>
                </c:pt>
                <c:pt idx="1771">
                  <c:v>#N/A</c:v>
                </c:pt>
                <c:pt idx="1772">
                  <c:v>#N/A</c:v>
                </c:pt>
                <c:pt idx="1773">
                  <c:v>#N/A</c:v>
                </c:pt>
                <c:pt idx="1774">
                  <c:v>#N/A</c:v>
                </c:pt>
                <c:pt idx="1775">
                  <c:v>#N/A</c:v>
                </c:pt>
                <c:pt idx="1776">
                  <c:v>#N/A</c:v>
                </c:pt>
                <c:pt idx="1777">
                  <c:v>#N/A</c:v>
                </c:pt>
                <c:pt idx="1778">
                  <c:v>#N/A</c:v>
                </c:pt>
                <c:pt idx="1779">
                  <c:v>#N/A</c:v>
                </c:pt>
                <c:pt idx="1780">
                  <c:v>#N/A</c:v>
                </c:pt>
                <c:pt idx="1781">
                  <c:v>#N/A</c:v>
                </c:pt>
                <c:pt idx="1782">
                  <c:v>#N/A</c:v>
                </c:pt>
                <c:pt idx="1783">
                  <c:v>#N/A</c:v>
                </c:pt>
                <c:pt idx="1784">
                  <c:v>#N/A</c:v>
                </c:pt>
                <c:pt idx="1785">
                  <c:v>#N/A</c:v>
                </c:pt>
                <c:pt idx="1786">
                  <c:v>#N/A</c:v>
                </c:pt>
                <c:pt idx="1787">
                  <c:v>#N/A</c:v>
                </c:pt>
                <c:pt idx="1788">
                  <c:v>#N/A</c:v>
                </c:pt>
                <c:pt idx="1789">
                  <c:v>#N/A</c:v>
                </c:pt>
                <c:pt idx="1790">
                  <c:v>#N/A</c:v>
                </c:pt>
                <c:pt idx="1791">
                  <c:v>#N/A</c:v>
                </c:pt>
                <c:pt idx="1792">
                  <c:v>#N/A</c:v>
                </c:pt>
                <c:pt idx="1793">
                  <c:v>#N/A</c:v>
                </c:pt>
                <c:pt idx="1794">
                  <c:v>#N/A</c:v>
                </c:pt>
                <c:pt idx="1795">
                  <c:v>#N/A</c:v>
                </c:pt>
                <c:pt idx="1796">
                  <c:v>#N/A</c:v>
                </c:pt>
                <c:pt idx="1797">
                  <c:v>#N/A</c:v>
                </c:pt>
                <c:pt idx="1798">
                  <c:v>#N/A</c:v>
                </c:pt>
                <c:pt idx="1799">
                  <c:v>#N/A</c:v>
                </c:pt>
                <c:pt idx="1800">
                  <c:v>#N/A</c:v>
                </c:pt>
                <c:pt idx="1801">
                  <c:v>#N/A</c:v>
                </c:pt>
                <c:pt idx="1802">
                  <c:v>#N/A</c:v>
                </c:pt>
                <c:pt idx="1803">
                  <c:v>#N/A</c:v>
                </c:pt>
                <c:pt idx="1804">
                  <c:v>#N/A</c:v>
                </c:pt>
                <c:pt idx="1805">
                  <c:v>#N/A</c:v>
                </c:pt>
                <c:pt idx="1806">
                  <c:v>#N/A</c:v>
                </c:pt>
                <c:pt idx="1807">
                  <c:v>#N/A</c:v>
                </c:pt>
                <c:pt idx="1808">
                  <c:v>#N/A</c:v>
                </c:pt>
                <c:pt idx="1809">
                  <c:v>#N/A</c:v>
                </c:pt>
                <c:pt idx="1810">
                  <c:v>#N/A</c:v>
                </c:pt>
                <c:pt idx="1811">
                  <c:v>#N/A</c:v>
                </c:pt>
                <c:pt idx="1812">
                  <c:v>#N/A</c:v>
                </c:pt>
                <c:pt idx="1813">
                  <c:v>#N/A</c:v>
                </c:pt>
                <c:pt idx="1814">
                  <c:v>#N/A</c:v>
                </c:pt>
                <c:pt idx="1815">
                  <c:v>#N/A</c:v>
                </c:pt>
                <c:pt idx="1816">
                  <c:v>#N/A</c:v>
                </c:pt>
                <c:pt idx="1817">
                  <c:v>#N/A</c:v>
                </c:pt>
                <c:pt idx="1818">
                  <c:v>#N/A</c:v>
                </c:pt>
                <c:pt idx="1819">
                  <c:v>#N/A</c:v>
                </c:pt>
                <c:pt idx="1820">
                  <c:v>#N/A</c:v>
                </c:pt>
                <c:pt idx="1821">
                  <c:v>#N/A</c:v>
                </c:pt>
                <c:pt idx="1822">
                  <c:v>#N/A</c:v>
                </c:pt>
                <c:pt idx="1823">
                  <c:v>#N/A</c:v>
                </c:pt>
                <c:pt idx="1824">
                  <c:v>#N/A</c:v>
                </c:pt>
                <c:pt idx="1825">
                  <c:v>#N/A</c:v>
                </c:pt>
                <c:pt idx="1826">
                  <c:v>#N/A</c:v>
                </c:pt>
                <c:pt idx="1827">
                  <c:v>#N/A</c:v>
                </c:pt>
                <c:pt idx="1828">
                  <c:v>#N/A</c:v>
                </c:pt>
                <c:pt idx="1829">
                  <c:v>#N/A</c:v>
                </c:pt>
                <c:pt idx="1830">
                  <c:v>#N/A</c:v>
                </c:pt>
                <c:pt idx="1831">
                  <c:v>#N/A</c:v>
                </c:pt>
                <c:pt idx="1832">
                  <c:v>#N/A</c:v>
                </c:pt>
                <c:pt idx="1833">
                  <c:v>#N/A</c:v>
                </c:pt>
                <c:pt idx="1834">
                  <c:v>#N/A</c:v>
                </c:pt>
                <c:pt idx="1835">
                  <c:v>#N/A</c:v>
                </c:pt>
                <c:pt idx="1836">
                  <c:v>#N/A</c:v>
                </c:pt>
                <c:pt idx="1837">
                  <c:v>#N/A</c:v>
                </c:pt>
                <c:pt idx="1838">
                  <c:v>#N/A</c:v>
                </c:pt>
                <c:pt idx="1839">
                  <c:v>#N/A</c:v>
                </c:pt>
                <c:pt idx="1840">
                  <c:v>#N/A</c:v>
                </c:pt>
                <c:pt idx="1841">
                  <c:v>#N/A</c:v>
                </c:pt>
                <c:pt idx="1842">
                  <c:v>#N/A</c:v>
                </c:pt>
                <c:pt idx="1843">
                  <c:v>#N/A</c:v>
                </c:pt>
                <c:pt idx="1844">
                  <c:v>#N/A</c:v>
                </c:pt>
                <c:pt idx="1845">
                  <c:v>#N/A</c:v>
                </c:pt>
                <c:pt idx="1846">
                  <c:v>#N/A</c:v>
                </c:pt>
                <c:pt idx="1847">
                  <c:v>#N/A</c:v>
                </c:pt>
                <c:pt idx="1848">
                  <c:v>#N/A</c:v>
                </c:pt>
                <c:pt idx="1849">
                  <c:v>#N/A</c:v>
                </c:pt>
                <c:pt idx="1850">
                  <c:v>#N/A</c:v>
                </c:pt>
                <c:pt idx="1851">
                  <c:v>#N/A</c:v>
                </c:pt>
                <c:pt idx="1852">
                  <c:v>#N/A</c:v>
                </c:pt>
                <c:pt idx="1853">
                  <c:v>#N/A</c:v>
                </c:pt>
                <c:pt idx="1854">
                  <c:v>#N/A</c:v>
                </c:pt>
                <c:pt idx="1855">
                  <c:v>#N/A</c:v>
                </c:pt>
                <c:pt idx="1856">
                  <c:v>#N/A</c:v>
                </c:pt>
                <c:pt idx="1857">
                  <c:v>#N/A</c:v>
                </c:pt>
                <c:pt idx="1858">
                  <c:v>#N/A</c:v>
                </c:pt>
                <c:pt idx="1859">
                  <c:v>#N/A</c:v>
                </c:pt>
                <c:pt idx="1860">
                  <c:v>#N/A</c:v>
                </c:pt>
                <c:pt idx="1861">
                  <c:v>#N/A</c:v>
                </c:pt>
                <c:pt idx="1862">
                  <c:v>#N/A</c:v>
                </c:pt>
                <c:pt idx="1863">
                  <c:v>#N/A</c:v>
                </c:pt>
                <c:pt idx="1864">
                  <c:v>#N/A</c:v>
                </c:pt>
                <c:pt idx="1865">
                  <c:v>#N/A</c:v>
                </c:pt>
                <c:pt idx="1866">
                  <c:v>#N/A</c:v>
                </c:pt>
                <c:pt idx="1867">
                  <c:v>#N/A</c:v>
                </c:pt>
                <c:pt idx="1868">
                  <c:v>#N/A</c:v>
                </c:pt>
                <c:pt idx="1869">
                  <c:v>#N/A</c:v>
                </c:pt>
                <c:pt idx="1870">
                  <c:v>#N/A</c:v>
                </c:pt>
                <c:pt idx="1871">
                  <c:v>#N/A</c:v>
                </c:pt>
                <c:pt idx="1872">
                  <c:v>#N/A</c:v>
                </c:pt>
                <c:pt idx="1873">
                  <c:v>#N/A</c:v>
                </c:pt>
                <c:pt idx="1874">
                  <c:v>#N/A</c:v>
                </c:pt>
                <c:pt idx="1875">
                  <c:v>#N/A</c:v>
                </c:pt>
                <c:pt idx="1876">
                  <c:v>#N/A</c:v>
                </c:pt>
                <c:pt idx="1877">
                  <c:v>#N/A</c:v>
                </c:pt>
                <c:pt idx="1878">
                  <c:v>#N/A</c:v>
                </c:pt>
                <c:pt idx="1879">
                  <c:v>#N/A</c:v>
                </c:pt>
                <c:pt idx="1880">
                  <c:v>#N/A</c:v>
                </c:pt>
                <c:pt idx="1881">
                  <c:v>#N/A</c:v>
                </c:pt>
                <c:pt idx="1882">
                  <c:v>#N/A</c:v>
                </c:pt>
                <c:pt idx="1883">
                  <c:v>#N/A</c:v>
                </c:pt>
                <c:pt idx="1884">
                  <c:v>#N/A</c:v>
                </c:pt>
                <c:pt idx="1885">
                  <c:v>#N/A</c:v>
                </c:pt>
                <c:pt idx="1886">
                  <c:v>#N/A</c:v>
                </c:pt>
                <c:pt idx="1887">
                  <c:v>#N/A</c:v>
                </c:pt>
                <c:pt idx="1888">
                  <c:v>#N/A</c:v>
                </c:pt>
                <c:pt idx="1889">
                  <c:v>#N/A</c:v>
                </c:pt>
                <c:pt idx="1890">
                  <c:v>#N/A</c:v>
                </c:pt>
                <c:pt idx="1891">
                  <c:v>#N/A</c:v>
                </c:pt>
                <c:pt idx="1892">
                  <c:v>#N/A</c:v>
                </c:pt>
                <c:pt idx="1893">
                  <c:v>#N/A</c:v>
                </c:pt>
                <c:pt idx="1894">
                  <c:v>#N/A</c:v>
                </c:pt>
                <c:pt idx="1895">
                  <c:v>#N/A</c:v>
                </c:pt>
                <c:pt idx="1896">
                  <c:v>#N/A</c:v>
                </c:pt>
                <c:pt idx="1897">
                  <c:v>#N/A</c:v>
                </c:pt>
                <c:pt idx="1898">
                  <c:v>#N/A</c:v>
                </c:pt>
                <c:pt idx="1899">
                  <c:v>#N/A</c:v>
                </c:pt>
                <c:pt idx="1900">
                  <c:v>#N/A</c:v>
                </c:pt>
                <c:pt idx="1901">
                  <c:v>#N/A</c:v>
                </c:pt>
                <c:pt idx="1902">
                  <c:v>#N/A</c:v>
                </c:pt>
                <c:pt idx="1903">
                  <c:v>#N/A</c:v>
                </c:pt>
                <c:pt idx="1904">
                  <c:v>#N/A</c:v>
                </c:pt>
                <c:pt idx="1905">
                  <c:v>#N/A</c:v>
                </c:pt>
                <c:pt idx="1906">
                  <c:v>#N/A</c:v>
                </c:pt>
                <c:pt idx="1907">
                  <c:v>#N/A</c:v>
                </c:pt>
                <c:pt idx="1908">
                  <c:v>#N/A</c:v>
                </c:pt>
                <c:pt idx="1909">
                  <c:v>#N/A</c:v>
                </c:pt>
                <c:pt idx="1910">
                  <c:v>#N/A</c:v>
                </c:pt>
                <c:pt idx="1911">
                  <c:v>#N/A</c:v>
                </c:pt>
                <c:pt idx="1912">
                  <c:v>#N/A</c:v>
                </c:pt>
                <c:pt idx="1913">
                  <c:v>#N/A</c:v>
                </c:pt>
                <c:pt idx="1914">
                  <c:v>#N/A</c:v>
                </c:pt>
                <c:pt idx="1915">
                  <c:v>#N/A</c:v>
                </c:pt>
                <c:pt idx="1916">
                  <c:v>#N/A</c:v>
                </c:pt>
                <c:pt idx="1917">
                  <c:v>#N/A</c:v>
                </c:pt>
                <c:pt idx="1918">
                  <c:v>#N/A</c:v>
                </c:pt>
                <c:pt idx="1919">
                  <c:v>#N/A</c:v>
                </c:pt>
                <c:pt idx="1920">
                  <c:v>#N/A</c:v>
                </c:pt>
                <c:pt idx="1921">
                  <c:v>#N/A</c:v>
                </c:pt>
                <c:pt idx="1922">
                  <c:v>#N/A</c:v>
                </c:pt>
                <c:pt idx="1923">
                  <c:v>#N/A</c:v>
                </c:pt>
                <c:pt idx="1924">
                  <c:v>#N/A</c:v>
                </c:pt>
                <c:pt idx="1925">
                  <c:v>#N/A</c:v>
                </c:pt>
                <c:pt idx="1926">
                  <c:v>#N/A</c:v>
                </c:pt>
                <c:pt idx="1927">
                  <c:v>#N/A</c:v>
                </c:pt>
                <c:pt idx="1928">
                  <c:v>#N/A</c:v>
                </c:pt>
                <c:pt idx="1929">
                  <c:v>#N/A</c:v>
                </c:pt>
                <c:pt idx="1930">
                  <c:v>#N/A</c:v>
                </c:pt>
                <c:pt idx="1931">
                  <c:v>#N/A</c:v>
                </c:pt>
                <c:pt idx="1932">
                  <c:v>#N/A</c:v>
                </c:pt>
                <c:pt idx="1933">
                  <c:v>#N/A</c:v>
                </c:pt>
                <c:pt idx="1934">
                  <c:v>#N/A</c:v>
                </c:pt>
                <c:pt idx="1935">
                  <c:v>#N/A</c:v>
                </c:pt>
                <c:pt idx="1936">
                  <c:v>#N/A</c:v>
                </c:pt>
                <c:pt idx="1937">
                  <c:v>#N/A</c:v>
                </c:pt>
                <c:pt idx="1938">
                  <c:v>#N/A</c:v>
                </c:pt>
                <c:pt idx="1939">
                  <c:v>#N/A</c:v>
                </c:pt>
                <c:pt idx="1940">
                  <c:v>#N/A</c:v>
                </c:pt>
                <c:pt idx="1941">
                  <c:v>#N/A</c:v>
                </c:pt>
                <c:pt idx="1942">
                  <c:v>#N/A</c:v>
                </c:pt>
                <c:pt idx="1943">
                  <c:v>#N/A</c:v>
                </c:pt>
                <c:pt idx="1944">
                  <c:v>#N/A</c:v>
                </c:pt>
                <c:pt idx="1945">
                  <c:v>#N/A</c:v>
                </c:pt>
                <c:pt idx="1946">
                  <c:v>#N/A</c:v>
                </c:pt>
                <c:pt idx="1947">
                  <c:v>#N/A</c:v>
                </c:pt>
                <c:pt idx="1948">
                  <c:v>#N/A</c:v>
                </c:pt>
                <c:pt idx="1949">
                  <c:v>#N/A</c:v>
                </c:pt>
                <c:pt idx="1950">
                  <c:v>#N/A</c:v>
                </c:pt>
                <c:pt idx="1951">
                  <c:v>#N/A</c:v>
                </c:pt>
                <c:pt idx="1952">
                  <c:v>#N/A</c:v>
                </c:pt>
                <c:pt idx="1953">
                  <c:v>#N/A</c:v>
                </c:pt>
                <c:pt idx="1954">
                  <c:v>#N/A</c:v>
                </c:pt>
                <c:pt idx="1955">
                  <c:v>#N/A</c:v>
                </c:pt>
                <c:pt idx="1956">
                  <c:v>#N/A</c:v>
                </c:pt>
                <c:pt idx="1957">
                  <c:v>#N/A</c:v>
                </c:pt>
                <c:pt idx="1958">
                  <c:v>#N/A</c:v>
                </c:pt>
                <c:pt idx="1959">
                  <c:v>#N/A</c:v>
                </c:pt>
                <c:pt idx="1960">
                  <c:v>#N/A</c:v>
                </c:pt>
                <c:pt idx="1961">
                  <c:v>#N/A</c:v>
                </c:pt>
                <c:pt idx="1962">
                  <c:v>#N/A</c:v>
                </c:pt>
                <c:pt idx="1963">
                  <c:v>#N/A</c:v>
                </c:pt>
                <c:pt idx="1964">
                  <c:v>#N/A</c:v>
                </c:pt>
                <c:pt idx="1965">
                  <c:v>#N/A</c:v>
                </c:pt>
                <c:pt idx="1966">
                  <c:v>#N/A</c:v>
                </c:pt>
                <c:pt idx="1967">
                  <c:v>#N/A</c:v>
                </c:pt>
                <c:pt idx="1968">
                  <c:v>#N/A</c:v>
                </c:pt>
                <c:pt idx="1969">
                  <c:v>#N/A</c:v>
                </c:pt>
                <c:pt idx="1970">
                  <c:v>#N/A</c:v>
                </c:pt>
                <c:pt idx="1971">
                  <c:v>#N/A</c:v>
                </c:pt>
                <c:pt idx="1972">
                  <c:v>#N/A</c:v>
                </c:pt>
                <c:pt idx="1973">
                  <c:v>#N/A</c:v>
                </c:pt>
                <c:pt idx="1974">
                  <c:v>#N/A</c:v>
                </c:pt>
                <c:pt idx="1975">
                  <c:v>#N/A</c:v>
                </c:pt>
                <c:pt idx="1976">
                  <c:v>#N/A</c:v>
                </c:pt>
                <c:pt idx="1977">
                  <c:v>#N/A</c:v>
                </c:pt>
                <c:pt idx="1978">
                  <c:v>#N/A</c:v>
                </c:pt>
                <c:pt idx="1979">
                  <c:v>#N/A</c:v>
                </c:pt>
                <c:pt idx="1980">
                  <c:v>#N/A</c:v>
                </c:pt>
                <c:pt idx="1981">
                  <c:v>#N/A</c:v>
                </c:pt>
                <c:pt idx="1982">
                  <c:v>#N/A</c:v>
                </c:pt>
                <c:pt idx="1983">
                  <c:v>#N/A</c:v>
                </c:pt>
                <c:pt idx="1984">
                  <c:v>#N/A</c:v>
                </c:pt>
                <c:pt idx="1985">
                  <c:v>#N/A</c:v>
                </c:pt>
                <c:pt idx="1986">
                  <c:v>#N/A</c:v>
                </c:pt>
                <c:pt idx="1987">
                  <c:v>#N/A</c:v>
                </c:pt>
                <c:pt idx="1988">
                  <c:v>#N/A</c:v>
                </c:pt>
                <c:pt idx="1989">
                  <c:v>#N/A</c:v>
                </c:pt>
                <c:pt idx="1990">
                  <c:v>#N/A</c:v>
                </c:pt>
                <c:pt idx="1991">
                  <c:v>#N/A</c:v>
                </c:pt>
                <c:pt idx="1992">
                  <c:v>#N/A</c:v>
                </c:pt>
                <c:pt idx="1993">
                  <c:v>#N/A</c:v>
                </c:pt>
                <c:pt idx="1994">
                  <c:v>#N/A</c:v>
                </c:pt>
                <c:pt idx="1995">
                  <c:v>#N/A</c:v>
                </c:pt>
                <c:pt idx="1996">
                  <c:v>#N/A</c:v>
                </c:pt>
                <c:pt idx="1997">
                  <c:v>#N/A</c:v>
                </c:pt>
                <c:pt idx="1998">
                  <c:v>#N/A</c:v>
                </c:pt>
                <c:pt idx="1999">
                  <c:v>#N/A</c:v>
                </c:pt>
                <c:pt idx="2000">
                  <c:v>#N/A</c:v>
                </c:pt>
                <c:pt idx="2001">
                  <c:v>#N/A</c:v>
                </c:pt>
                <c:pt idx="2002">
                  <c:v>#N/A</c:v>
                </c:pt>
                <c:pt idx="2003">
                  <c:v>#N/A</c:v>
                </c:pt>
                <c:pt idx="2004">
                  <c:v>#N/A</c:v>
                </c:pt>
                <c:pt idx="2005">
                  <c:v>#N/A</c:v>
                </c:pt>
                <c:pt idx="2006">
                  <c:v>#N/A</c:v>
                </c:pt>
                <c:pt idx="2007">
                  <c:v>#N/A</c:v>
                </c:pt>
                <c:pt idx="2008">
                  <c:v>#N/A</c:v>
                </c:pt>
                <c:pt idx="2009">
                  <c:v>#N/A</c:v>
                </c:pt>
                <c:pt idx="2010">
                  <c:v>#N/A</c:v>
                </c:pt>
                <c:pt idx="2011">
                  <c:v>#N/A</c:v>
                </c:pt>
                <c:pt idx="2012">
                  <c:v>#N/A</c:v>
                </c:pt>
                <c:pt idx="2013">
                  <c:v>#N/A</c:v>
                </c:pt>
                <c:pt idx="2014">
                  <c:v>#N/A</c:v>
                </c:pt>
                <c:pt idx="2015">
                  <c:v>#N/A</c:v>
                </c:pt>
                <c:pt idx="2016">
                  <c:v>#N/A</c:v>
                </c:pt>
                <c:pt idx="2017">
                  <c:v>#N/A</c:v>
                </c:pt>
                <c:pt idx="2018">
                  <c:v>#N/A</c:v>
                </c:pt>
                <c:pt idx="2019">
                  <c:v>#N/A</c:v>
                </c:pt>
                <c:pt idx="2020">
                  <c:v>#N/A</c:v>
                </c:pt>
                <c:pt idx="2021">
                  <c:v>#N/A</c:v>
                </c:pt>
                <c:pt idx="2022">
                  <c:v>#N/A</c:v>
                </c:pt>
                <c:pt idx="2023">
                  <c:v>#N/A</c:v>
                </c:pt>
                <c:pt idx="2024">
                  <c:v>#N/A</c:v>
                </c:pt>
                <c:pt idx="2025">
                  <c:v>#N/A</c:v>
                </c:pt>
                <c:pt idx="2026">
                  <c:v>#N/A</c:v>
                </c:pt>
                <c:pt idx="2027">
                  <c:v>#N/A</c:v>
                </c:pt>
                <c:pt idx="2028">
                  <c:v>#N/A</c:v>
                </c:pt>
                <c:pt idx="2029">
                  <c:v>#N/A</c:v>
                </c:pt>
                <c:pt idx="2030">
                  <c:v>#N/A</c:v>
                </c:pt>
                <c:pt idx="2031">
                  <c:v>#N/A</c:v>
                </c:pt>
                <c:pt idx="2032">
                  <c:v>#N/A</c:v>
                </c:pt>
                <c:pt idx="2033">
                  <c:v>#N/A</c:v>
                </c:pt>
                <c:pt idx="2034">
                  <c:v>#N/A</c:v>
                </c:pt>
                <c:pt idx="2035">
                  <c:v>#N/A</c:v>
                </c:pt>
                <c:pt idx="2036">
                  <c:v>#N/A</c:v>
                </c:pt>
                <c:pt idx="2037">
                  <c:v>#N/A</c:v>
                </c:pt>
                <c:pt idx="2038">
                  <c:v>#N/A</c:v>
                </c:pt>
                <c:pt idx="2039">
                  <c:v>#N/A</c:v>
                </c:pt>
                <c:pt idx="2040">
                  <c:v>#N/A</c:v>
                </c:pt>
                <c:pt idx="2041">
                  <c:v>#N/A</c:v>
                </c:pt>
                <c:pt idx="2042">
                  <c:v>#N/A</c:v>
                </c:pt>
                <c:pt idx="2043">
                  <c:v>#N/A</c:v>
                </c:pt>
                <c:pt idx="2044">
                  <c:v>#N/A</c:v>
                </c:pt>
                <c:pt idx="2045">
                  <c:v>#N/A</c:v>
                </c:pt>
                <c:pt idx="2046">
                  <c:v>#N/A</c:v>
                </c:pt>
                <c:pt idx="2047">
                  <c:v>#N/A</c:v>
                </c:pt>
                <c:pt idx="2048">
                  <c:v>#N/A</c:v>
                </c:pt>
                <c:pt idx="2049">
                  <c:v>#N/A</c:v>
                </c:pt>
                <c:pt idx="2050">
                  <c:v>#N/A</c:v>
                </c:pt>
                <c:pt idx="2051">
                  <c:v>#N/A</c:v>
                </c:pt>
                <c:pt idx="2052">
                  <c:v>#N/A</c:v>
                </c:pt>
                <c:pt idx="2053">
                  <c:v>#N/A</c:v>
                </c:pt>
                <c:pt idx="2054">
                  <c:v>#N/A</c:v>
                </c:pt>
                <c:pt idx="2055">
                  <c:v>#N/A</c:v>
                </c:pt>
                <c:pt idx="2056">
                  <c:v>#N/A</c:v>
                </c:pt>
                <c:pt idx="2057">
                  <c:v>#N/A</c:v>
                </c:pt>
                <c:pt idx="2058">
                  <c:v>#N/A</c:v>
                </c:pt>
                <c:pt idx="2059">
                  <c:v>#N/A</c:v>
                </c:pt>
                <c:pt idx="2060">
                  <c:v>#N/A</c:v>
                </c:pt>
                <c:pt idx="2061">
                  <c:v>#N/A</c:v>
                </c:pt>
                <c:pt idx="2062">
                  <c:v>#N/A</c:v>
                </c:pt>
                <c:pt idx="2063">
                  <c:v>#N/A</c:v>
                </c:pt>
                <c:pt idx="2064">
                  <c:v>#N/A</c:v>
                </c:pt>
                <c:pt idx="2065">
                  <c:v>#N/A</c:v>
                </c:pt>
                <c:pt idx="2066">
                  <c:v>#N/A</c:v>
                </c:pt>
                <c:pt idx="2067">
                  <c:v>#N/A</c:v>
                </c:pt>
                <c:pt idx="2068">
                  <c:v>#N/A</c:v>
                </c:pt>
                <c:pt idx="2069">
                  <c:v>#N/A</c:v>
                </c:pt>
                <c:pt idx="2070">
                  <c:v>#N/A</c:v>
                </c:pt>
                <c:pt idx="2071">
                  <c:v>#N/A</c:v>
                </c:pt>
                <c:pt idx="2072">
                  <c:v>#N/A</c:v>
                </c:pt>
                <c:pt idx="2073">
                  <c:v>#N/A</c:v>
                </c:pt>
                <c:pt idx="2074">
                  <c:v>#N/A</c:v>
                </c:pt>
                <c:pt idx="2075">
                  <c:v>#N/A</c:v>
                </c:pt>
                <c:pt idx="2076">
                  <c:v>#N/A</c:v>
                </c:pt>
                <c:pt idx="2077">
                  <c:v>#N/A</c:v>
                </c:pt>
                <c:pt idx="2078">
                  <c:v>#N/A</c:v>
                </c:pt>
                <c:pt idx="2079">
                  <c:v>#N/A</c:v>
                </c:pt>
                <c:pt idx="2080">
                  <c:v>#N/A</c:v>
                </c:pt>
                <c:pt idx="2081">
                  <c:v>#N/A</c:v>
                </c:pt>
                <c:pt idx="2082">
                  <c:v>#N/A</c:v>
                </c:pt>
                <c:pt idx="2083">
                  <c:v>#N/A</c:v>
                </c:pt>
                <c:pt idx="2084">
                  <c:v>#N/A</c:v>
                </c:pt>
                <c:pt idx="2085">
                  <c:v>#N/A</c:v>
                </c:pt>
                <c:pt idx="2086">
                  <c:v>#N/A</c:v>
                </c:pt>
                <c:pt idx="2087">
                  <c:v>#N/A</c:v>
                </c:pt>
                <c:pt idx="2088">
                  <c:v>#N/A</c:v>
                </c:pt>
                <c:pt idx="2089">
                  <c:v>#N/A</c:v>
                </c:pt>
                <c:pt idx="2090">
                  <c:v>#N/A</c:v>
                </c:pt>
                <c:pt idx="2091">
                  <c:v>#N/A</c:v>
                </c:pt>
                <c:pt idx="2092">
                  <c:v>#N/A</c:v>
                </c:pt>
                <c:pt idx="2093">
                  <c:v>#N/A</c:v>
                </c:pt>
                <c:pt idx="2094">
                  <c:v>#N/A</c:v>
                </c:pt>
                <c:pt idx="2095">
                  <c:v>#N/A</c:v>
                </c:pt>
                <c:pt idx="2096">
                  <c:v>#N/A</c:v>
                </c:pt>
                <c:pt idx="2097">
                  <c:v>#N/A</c:v>
                </c:pt>
                <c:pt idx="2098">
                  <c:v>#N/A</c:v>
                </c:pt>
                <c:pt idx="2099">
                  <c:v>#N/A</c:v>
                </c:pt>
                <c:pt idx="2100">
                  <c:v>#N/A</c:v>
                </c:pt>
                <c:pt idx="2101">
                  <c:v>#N/A</c:v>
                </c:pt>
                <c:pt idx="2102">
                  <c:v>#N/A</c:v>
                </c:pt>
                <c:pt idx="2103">
                  <c:v>#N/A</c:v>
                </c:pt>
                <c:pt idx="2104">
                  <c:v>#N/A</c:v>
                </c:pt>
                <c:pt idx="2105">
                  <c:v>#N/A</c:v>
                </c:pt>
                <c:pt idx="2106">
                  <c:v>#N/A</c:v>
                </c:pt>
                <c:pt idx="2107">
                  <c:v>#N/A</c:v>
                </c:pt>
                <c:pt idx="2108">
                  <c:v>#N/A</c:v>
                </c:pt>
                <c:pt idx="2109">
                  <c:v>#N/A</c:v>
                </c:pt>
                <c:pt idx="2110">
                  <c:v>#N/A</c:v>
                </c:pt>
                <c:pt idx="2111">
                  <c:v>#N/A</c:v>
                </c:pt>
                <c:pt idx="2112">
                  <c:v>#N/A</c:v>
                </c:pt>
                <c:pt idx="2113">
                  <c:v>#N/A</c:v>
                </c:pt>
                <c:pt idx="2114">
                  <c:v>#N/A</c:v>
                </c:pt>
                <c:pt idx="2115">
                  <c:v>#N/A</c:v>
                </c:pt>
                <c:pt idx="2116">
                  <c:v>#N/A</c:v>
                </c:pt>
                <c:pt idx="2117">
                  <c:v>#N/A</c:v>
                </c:pt>
                <c:pt idx="2118">
                  <c:v>#N/A</c:v>
                </c:pt>
                <c:pt idx="2119">
                  <c:v>#N/A</c:v>
                </c:pt>
                <c:pt idx="2120">
                  <c:v>#N/A</c:v>
                </c:pt>
                <c:pt idx="2121">
                  <c:v>#N/A</c:v>
                </c:pt>
                <c:pt idx="2122">
                  <c:v>#N/A</c:v>
                </c:pt>
                <c:pt idx="2123">
                  <c:v>#N/A</c:v>
                </c:pt>
                <c:pt idx="2124">
                  <c:v>#N/A</c:v>
                </c:pt>
                <c:pt idx="2125">
                  <c:v>#N/A</c:v>
                </c:pt>
                <c:pt idx="2126">
                  <c:v>#N/A</c:v>
                </c:pt>
                <c:pt idx="2127">
                  <c:v>#N/A</c:v>
                </c:pt>
                <c:pt idx="2128">
                  <c:v>#N/A</c:v>
                </c:pt>
                <c:pt idx="2129">
                  <c:v>#N/A</c:v>
                </c:pt>
                <c:pt idx="2130">
                  <c:v>#N/A</c:v>
                </c:pt>
                <c:pt idx="2131">
                  <c:v>#N/A</c:v>
                </c:pt>
                <c:pt idx="2132">
                  <c:v>#N/A</c:v>
                </c:pt>
                <c:pt idx="2133">
                  <c:v>#N/A</c:v>
                </c:pt>
                <c:pt idx="2134">
                  <c:v>#N/A</c:v>
                </c:pt>
                <c:pt idx="2135">
                  <c:v>#N/A</c:v>
                </c:pt>
                <c:pt idx="2136">
                  <c:v>#N/A</c:v>
                </c:pt>
                <c:pt idx="2137">
                  <c:v>#N/A</c:v>
                </c:pt>
                <c:pt idx="2138">
                  <c:v>#N/A</c:v>
                </c:pt>
                <c:pt idx="2139">
                  <c:v>#N/A</c:v>
                </c:pt>
                <c:pt idx="2140">
                  <c:v>#N/A</c:v>
                </c:pt>
                <c:pt idx="2141">
                  <c:v>#N/A</c:v>
                </c:pt>
                <c:pt idx="2142">
                  <c:v>#N/A</c:v>
                </c:pt>
                <c:pt idx="2143">
                  <c:v>#N/A</c:v>
                </c:pt>
                <c:pt idx="2144">
                  <c:v>#N/A</c:v>
                </c:pt>
                <c:pt idx="2145">
                  <c:v>#N/A</c:v>
                </c:pt>
                <c:pt idx="2146">
                  <c:v>#N/A</c:v>
                </c:pt>
                <c:pt idx="2147">
                  <c:v>#N/A</c:v>
                </c:pt>
                <c:pt idx="2148">
                  <c:v>#N/A</c:v>
                </c:pt>
                <c:pt idx="2149">
                  <c:v>#N/A</c:v>
                </c:pt>
                <c:pt idx="2150">
                  <c:v>#N/A</c:v>
                </c:pt>
                <c:pt idx="2151">
                  <c:v>#N/A</c:v>
                </c:pt>
                <c:pt idx="2152">
                  <c:v>#N/A</c:v>
                </c:pt>
                <c:pt idx="2153">
                  <c:v>#N/A</c:v>
                </c:pt>
                <c:pt idx="2154">
                  <c:v>#N/A</c:v>
                </c:pt>
                <c:pt idx="2155">
                  <c:v>#N/A</c:v>
                </c:pt>
                <c:pt idx="2156">
                  <c:v>#N/A</c:v>
                </c:pt>
                <c:pt idx="2157">
                  <c:v>#N/A</c:v>
                </c:pt>
                <c:pt idx="2158">
                  <c:v>#N/A</c:v>
                </c:pt>
                <c:pt idx="2159">
                  <c:v>#N/A</c:v>
                </c:pt>
                <c:pt idx="2160">
                  <c:v>#N/A</c:v>
                </c:pt>
                <c:pt idx="2161">
                  <c:v>#N/A</c:v>
                </c:pt>
                <c:pt idx="2162">
                  <c:v>#N/A</c:v>
                </c:pt>
                <c:pt idx="2163">
                  <c:v>#N/A</c:v>
                </c:pt>
                <c:pt idx="2164">
                  <c:v>#N/A</c:v>
                </c:pt>
                <c:pt idx="2165">
                  <c:v>#N/A</c:v>
                </c:pt>
                <c:pt idx="2166">
                  <c:v>#N/A</c:v>
                </c:pt>
                <c:pt idx="2167">
                  <c:v>#N/A</c:v>
                </c:pt>
                <c:pt idx="2168">
                  <c:v>#N/A</c:v>
                </c:pt>
                <c:pt idx="2169">
                  <c:v>#N/A</c:v>
                </c:pt>
                <c:pt idx="2170">
                  <c:v>#N/A</c:v>
                </c:pt>
                <c:pt idx="2171">
                  <c:v>#N/A</c:v>
                </c:pt>
                <c:pt idx="2172">
                  <c:v>#N/A</c:v>
                </c:pt>
                <c:pt idx="2173">
                  <c:v>#N/A</c:v>
                </c:pt>
                <c:pt idx="2174">
                  <c:v>#N/A</c:v>
                </c:pt>
                <c:pt idx="2175">
                  <c:v>#N/A</c:v>
                </c:pt>
                <c:pt idx="2176">
                  <c:v>#N/A</c:v>
                </c:pt>
                <c:pt idx="2177">
                  <c:v>#N/A</c:v>
                </c:pt>
                <c:pt idx="2178">
                  <c:v>#N/A</c:v>
                </c:pt>
                <c:pt idx="2179">
                  <c:v>#N/A</c:v>
                </c:pt>
                <c:pt idx="2180">
                  <c:v>#N/A</c:v>
                </c:pt>
                <c:pt idx="2181">
                  <c:v>#N/A</c:v>
                </c:pt>
                <c:pt idx="2182">
                  <c:v>#N/A</c:v>
                </c:pt>
                <c:pt idx="2183">
                  <c:v>#N/A</c:v>
                </c:pt>
                <c:pt idx="2184">
                  <c:v>#N/A</c:v>
                </c:pt>
                <c:pt idx="2185">
                  <c:v>#N/A</c:v>
                </c:pt>
                <c:pt idx="2186">
                  <c:v>#N/A</c:v>
                </c:pt>
                <c:pt idx="2187">
                  <c:v>#N/A</c:v>
                </c:pt>
                <c:pt idx="2188">
                  <c:v>#N/A</c:v>
                </c:pt>
                <c:pt idx="2189">
                  <c:v>#N/A</c:v>
                </c:pt>
                <c:pt idx="2190">
                  <c:v>#N/A</c:v>
                </c:pt>
                <c:pt idx="2191">
                  <c:v>#N/A</c:v>
                </c:pt>
                <c:pt idx="2192">
                  <c:v>#N/A</c:v>
                </c:pt>
                <c:pt idx="2193">
                  <c:v>#N/A</c:v>
                </c:pt>
                <c:pt idx="2194">
                  <c:v>#N/A</c:v>
                </c:pt>
                <c:pt idx="2195">
                  <c:v>#N/A</c:v>
                </c:pt>
                <c:pt idx="2196">
                  <c:v>#N/A</c:v>
                </c:pt>
                <c:pt idx="2197">
                  <c:v>#N/A</c:v>
                </c:pt>
                <c:pt idx="2198">
                  <c:v>#N/A</c:v>
                </c:pt>
                <c:pt idx="2199">
                  <c:v>#N/A</c:v>
                </c:pt>
                <c:pt idx="2200">
                  <c:v>#N/A</c:v>
                </c:pt>
                <c:pt idx="2201">
                  <c:v>#N/A</c:v>
                </c:pt>
                <c:pt idx="2202">
                  <c:v>#N/A</c:v>
                </c:pt>
                <c:pt idx="2203">
                  <c:v>#N/A</c:v>
                </c:pt>
                <c:pt idx="2204">
                  <c:v>#N/A</c:v>
                </c:pt>
                <c:pt idx="2205">
                  <c:v>#N/A</c:v>
                </c:pt>
                <c:pt idx="2206">
                  <c:v>#N/A</c:v>
                </c:pt>
                <c:pt idx="2207">
                  <c:v>#N/A</c:v>
                </c:pt>
                <c:pt idx="2208">
                  <c:v>#N/A</c:v>
                </c:pt>
                <c:pt idx="2209">
                  <c:v>#N/A</c:v>
                </c:pt>
                <c:pt idx="2210">
                  <c:v>#N/A</c:v>
                </c:pt>
                <c:pt idx="2211">
                  <c:v>#N/A</c:v>
                </c:pt>
                <c:pt idx="2212">
                  <c:v>#N/A</c:v>
                </c:pt>
                <c:pt idx="2213">
                  <c:v>#N/A</c:v>
                </c:pt>
                <c:pt idx="2214">
                  <c:v>#N/A</c:v>
                </c:pt>
                <c:pt idx="2215">
                  <c:v>#N/A</c:v>
                </c:pt>
                <c:pt idx="2216">
                  <c:v>#N/A</c:v>
                </c:pt>
                <c:pt idx="2217">
                  <c:v>#N/A</c:v>
                </c:pt>
                <c:pt idx="2218">
                  <c:v>#N/A</c:v>
                </c:pt>
                <c:pt idx="2219">
                  <c:v>#N/A</c:v>
                </c:pt>
                <c:pt idx="2220">
                  <c:v>#N/A</c:v>
                </c:pt>
                <c:pt idx="2221">
                  <c:v>#N/A</c:v>
                </c:pt>
                <c:pt idx="2222">
                  <c:v>#N/A</c:v>
                </c:pt>
                <c:pt idx="2223">
                  <c:v>#N/A</c:v>
                </c:pt>
                <c:pt idx="2224">
                  <c:v>#N/A</c:v>
                </c:pt>
                <c:pt idx="2225">
                  <c:v>#N/A</c:v>
                </c:pt>
                <c:pt idx="2226">
                  <c:v>#N/A</c:v>
                </c:pt>
                <c:pt idx="2227">
                  <c:v>#N/A</c:v>
                </c:pt>
                <c:pt idx="2228">
                  <c:v>#N/A</c:v>
                </c:pt>
                <c:pt idx="2229">
                  <c:v>#N/A</c:v>
                </c:pt>
                <c:pt idx="2230">
                  <c:v>#N/A</c:v>
                </c:pt>
                <c:pt idx="2231">
                  <c:v>#N/A</c:v>
                </c:pt>
                <c:pt idx="2232">
                  <c:v>#N/A</c:v>
                </c:pt>
                <c:pt idx="2233">
                  <c:v>#N/A</c:v>
                </c:pt>
                <c:pt idx="2234">
                  <c:v>#N/A</c:v>
                </c:pt>
                <c:pt idx="2235">
                  <c:v>#N/A</c:v>
                </c:pt>
                <c:pt idx="2236">
                  <c:v>#N/A</c:v>
                </c:pt>
                <c:pt idx="2237">
                  <c:v>#N/A</c:v>
                </c:pt>
                <c:pt idx="2238">
                  <c:v>#N/A</c:v>
                </c:pt>
                <c:pt idx="2239">
                  <c:v>#N/A</c:v>
                </c:pt>
                <c:pt idx="2240">
                  <c:v>#N/A</c:v>
                </c:pt>
                <c:pt idx="2241">
                  <c:v>#N/A</c:v>
                </c:pt>
                <c:pt idx="2242">
                  <c:v>#N/A</c:v>
                </c:pt>
                <c:pt idx="2243">
                  <c:v>#N/A</c:v>
                </c:pt>
                <c:pt idx="2244">
                  <c:v>#N/A</c:v>
                </c:pt>
                <c:pt idx="2245">
                  <c:v>#N/A</c:v>
                </c:pt>
                <c:pt idx="2246">
                  <c:v>#N/A</c:v>
                </c:pt>
                <c:pt idx="2247">
                  <c:v>#N/A</c:v>
                </c:pt>
                <c:pt idx="2248">
                  <c:v>#N/A</c:v>
                </c:pt>
                <c:pt idx="2249">
                  <c:v>#N/A</c:v>
                </c:pt>
                <c:pt idx="2250">
                  <c:v>#N/A</c:v>
                </c:pt>
                <c:pt idx="2251">
                  <c:v>#N/A</c:v>
                </c:pt>
                <c:pt idx="2252">
                  <c:v>#N/A</c:v>
                </c:pt>
                <c:pt idx="2253">
                  <c:v>#N/A</c:v>
                </c:pt>
                <c:pt idx="2254">
                  <c:v>#N/A</c:v>
                </c:pt>
                <c:pt idx="2255">
                  <c:v>#N/A</c:v>
                </c:pt>
                <c:pt idx="2256">
                  <c:v>#N/A</c:v>
                </c:pt>
                <c:pt idx="2257">
                  <c:v>#N/A</c:v>
                </c:pt>
                <c:pt idx="2258">
                  <c:v>#N/A</c:v>
                </c:pt>
                <c:pt idx="2259">
                  <c:v>#N/A</c:v>
                </c:pt>
                <c:pt idx="2260">
                  <c:v>#N/A</c:v>
                </c:pt>
                <c:pt idx="2261">
                  <c:v>#N/A</c:v>
                </c:pt>
                <c:pt idx="2262">
                  <c:v>#N/A</c:v>
                </c:pt>
                <c:pt idx="2263">
                  <c:v>#N/A</c:v>
                </c:pt>
                <c:pt idx="2264">
                  <c:v>#N/A</c:v>
                </c:pt>
                <c:pt idx="2265">
                  <c:v>#N/A</c:v>
                </c:pt>
                <c:pt idx="2266">
                  <c:v>#N/A</c:v>
                </c:pt>
                <c:pt idx="2267">
                  <c:v>#N/A</c:v>
                </c:pt>
                <c:pt idx="2268">
                  <c:v>#N/A</c:v>
                </c:pt>
                <c:pt idx="2269">
                  <c:v>#N/A</c:v>
                </c:pt>
                <c:pt idx="2270">
                  <c:v>#N/A</c:v>
                </c:pt>
                <c:pt idx="2271">
                  <c:v>#N/A</c:v>
                </c:pt>
                <c:pt idx="2272">
                  <c:v>#N/A</c:v>
                </c:pt>
                <c:pt idx="2273">
                  <c:v>#N/A</c:v>
                </c:pt>
                <c:pt idx="2274">
                  <c:v>#N/A</c:v>
                </c:pt>
                <c:pt idx="2275">
                  <c:v>#N/A</c:v>
                </c:pt>
                <c:pt idx="2276">
                  <c:v>#N/A</c:v>
                </c:pt>
                <c:pt idx="2277">
                  <c:v>#N/A</c:v>
                </c:pt>
                <c:pt idx="2278">
                  <c:v>#N/A</c:v>
                </c:pt>
                <c:pt idx="2279">
                  <c:v>#N/A</c:v>
                </c:pt>
                <c:pt idx="2280">
                  <c:v>#N/A</c:v>
                </c:pt>
                <c:pt idx="2281">
                  <c:v>#N/A</c:v>
                </c:pt>
                <c:pt idx="2282">
                  <c:v>#N/A</c:v>
                </c:pt>
                <c:pt idx="2283">
                  <c:v>#N/A</c:v>
                </c:pt>
                <c:pt idx="2284">
                  <c:v>#N/A</c:v>
                </c:pt>
                <c:pt idx="2285">
                  <c:v>#N/A</c:v>
                </c:pt>
                <c:pt idx="2286">
                  <c:v>#N/A</c:v>
                </c:pt>
                <c:pt idx="2287">
                  <c:v>#N/A</c:v>
                </c:pt>
                <c:pt idx="2288">
                  <c:v>#N/A</c:v>
                </c:pt>
                <c:pt idx="2289">
                  <c:v>#N/A</c:v>
                </c:pt>
                <c:pt idx="2290">
                  <c:v>#N/A</c:v>
                </c:pt>
                <c:pt idx="2291">
                  <c:v>#N/A</c:v>
                </c:pt>
                <c:pt idx="2292">
                  <c:v>#N/A</c:v>
                </c:pt>
                <c:pt idx="2293">
                  <c:v>#N/A</c:v>
                </c:pt>
                <c:pt idx="2294">
                  <c:v>#N/A</c:v>
                </c:pt>
                <c:pt idx="2295">
                  <c:v>#N/A</c:v>
                </c:pt>
                <c:pt idx="2296">
                  <c:v>#N/A</c:v>
                </c:pt>
                <c:pt idx="2297">
                  <c:v>#N/A</c:v>
                </c:pt>
                <c:pt idx="2298">
                  <c:v>#N/A</c:v>
                </c:pt>
                <c:pt idx="2299">
                  <c:v>#N/A</c:v>
                </c:pt>
                <c:pt idx="2300">
                  <c:v>#N/A</c:v>
                </c:pt>
                <c:pt idx="2301">
                  <c:v>#N/A</c:v>
                </c:pt>
                <c:pt idx="2302">
                  <c:v>#N/A</c:v>
                </c:pt>
                <c:pt idx="2303">
                  <c:v>#N/A</c:v>
                </c:pt>
                <c:pt idx="2304">
                  <c:v>#N/A</c:v>
                </c:pt>
                <c:pt idx="2305">
                  <c:v>#N/A</c:v>
                </c:pt>
                <c:pt idx="2306">
                  <c:v>#N/A</c:v>
                </c:pt>
                <c:pt idx="2307">
                  <c:v>#N/A</c:v>
                </c:pt>
                <c:pt idx="2308">
                  <c:v>#N/A</c:v>
                </c:pt>
                <c:pt idx="2309">
                  <c:v>#N/A</c:v>
                </c:pt>
                <c:pt idx="2310">
                  <c:v>#N/A</c:v>
                </c:pt>
                <c:pt idx="2311">
                  <c:v>#N/A</c:v>
                </c:pt>
                <c:pt idx="2312">
                  <c:v>#N/A</c:v>
                </c:pt>
                <c:pt idx="2313">
                  <c:v>#N/A</c:v>
                </c:pt>
                <c:pt idx="2314">
                  <c:v>#N/A</c:v>
                </c:pt>
                <c:pt idx="2315">
                  <c:v>#N/A</c:v>
                </c:pt>
                <c:pt idx="2316">
                  <c:v>#N/A</c:v>
                </c:pt>
                <c:pt idx="2317">
                  <c:v>#N/A</c:v>
                </c:pt>
                <c:pt idx="2318">
                  <c:v>#N/A</c:v>
                </c:pt>
                <c:pt idx="2319">
                  <c:v>#N/A</c:v>
                </c:pt>
                <c:pt idx="2320">
                  <c:v>#N/A</c:v>
                </c:pt>
                <c:pt idx="2321">
                  <c:v>#N/A</c:v>
                </c:pt>
                <c:pt idx="2322">
                  <c:v>#N/A</c:v>
                </c:pt>
                <c:pt idx="2323">
                  <c:v>#N/A</c:v>
                </c:pt>
                <c:pt idx="2324">
                  <c:v>#N/A</c:v>
                </c:pt>
                <c:pt idx="2325">
                  <c:v>#N/A</c:v>
                </c:pt>
                <c:pt idx="2326">
                  <c:v>#N/A</c:v>
                </c:pt>
                <c:pt idx="2327">
                  <c:v>#N/A</c:v>
                </c:pt>
                <c:pt idx="2328">
                  <c:v>#N/A</c:v>
                </c:pt>
                <c:pt idx="2329">
                  <c:v>#N/A</c:v>
                </c:pt>
                <c:pt idx="2330">
                  <c:v>#N/A</c:v>
                </c:pt>
                <c:pt idx="2331">
                  <c:v>#N/A</c:v>
                </c:pt>
                <c:pt idx="2332">
                  <c:v>#N/A</c:v>
                </c:pt>
                <c:pt idx="2333">
                  <c:v>#N/A</c:v>
                </c:pt>
                <c:pt idx="2334">
                  <c:v>#N/A</c:v>
                </c:pt>
                <c:pt idx="2335">
                  <c:v>#N/A</c:v>
                </c:pt>
                <c:pt idx="2336">
                  <c:v>#N/A</c:v>
                </c:pt>
                <c:pt idx="2337">
                  <c:v>#N/A</c:v>
                </c:pt>
                <c:pt idx="2338">
                  <c:v>#N/A</c:v>
                </c:pt>
                <c:pt idx="2339">
                  <c:v>#N/A</c:v>
                </c:pt>
                <c:pt idx="2340">
                  <c:v>#N/A</c:v>
                </c:pt>
                <c:pt idx="2341">
                  <c:v>#N/A</c:v>
                </c:pt>
                <c:pt idx="2342">
                  <c:v>#N/A</c:v>
                </c:pt>
                <c:pt idx="2343">
                  <c:v>#N/A</c:v>
                </c:pt>
                <c:pt idx="2344">
                  <c:v>#N/A</c:v>
                </c:pt>
                <c:pt idx="2345">
                  <c:v>#N/A</c:v>
                </c:pt>
                <c:pt idx="2346">
                  <c:v>#N/A</c:v>
                </c:pt>
                <c:pt idx="2347">
                  <c:v>#N/A</c:v>
                </c:pt>
                <c:pt idx="2348">
                  <c:v>#N/A</c:v>
                </c:pt>
                <c:pt idx="2349">
                  <c:v>#N/A</c:v>
                </c:pt>
                <c:pt idx="2350">
                  <c:v>#N/A</c:v>
                </c:pt>
                <c:pt idx="2351">
                  <c:v>#N/A</c:v>
                </c:pt>
                <c:pt idx="2352">
                  <c:v>#N/A</c:v>
                </c:pt>
                <c:pt idx="2353">
                  <c:v>#N/A</c:v>
                </c:pt>
                <c:pt idx="2354">
                  <c:v>#N/A</c:v>
                </c:pt>
                <c:pt idx="2355">
                  <c:v>#N/A</c:v>
                </c:pt>
                <c:pt idx="2356">
                  <c:v>#N/A</c:v>
                </c:pt>
                <c:pt idx="2357">
                  <c:v>#N/A</c:v>
                </c:pt>
                <c:pt idx="2358">
                  <c:v>#N/A</c:v>
                </c:pt>
                <c:pt idx="2359">
                  <c:v>#N/A</c:v>
                </c:pt>
                <c:pt idx="2360">
                  <c:v>#N/A</c:v>
                </c:pt>
                <c:pt idx="2361">
                  <c:v>#N/A</c:v>
                </c:pt>
                <c:pt idx="2362">
                  <c:v>#N/A</c:v>
                </c:pt>
                <c:pt idx="2363">
                  <c:v>#N/A</c:v>
                </c:pt>
                <c:pt idx="2364">
                  <c:v>#N/A</c:v>
                </c:pt>
                <c:pt idx="2365">
                  <c:v>#N/A</c:v>
                </c:pt>
                <c:pt idx="2366">
                  <c:v>#N/A</c:v>
                </c:pt>
                <c:pt idx="2367">
                  <c:v>#N/A</c:v>
                </c:pt>
                <c:pt idx="2368">
                  <c:v>#N/A</c:v>
                </c:pt>
                <c:pt idx="2369">
                  <c:v>#N/A</c:v>
                </c:pt>
                <c:pt idx="2370">
                  <c:v>#N/A</c:v>
                </c:pt>
                <c:pt idx="2371">
                  <c:v>#N/A</c:v>
                </c:pt>
                <c:pt idx="2372">
                  <c:v>#N/A</c:v>
                </c:pt>
                <c:pt idx="2373">
                  <c:v>#N/A</c:v>
                </c:pt>
                <c:pt idx="2374">
                  <c:v>#N/A</c:v>
                </c:pt>
                <c:pt idx="2375">
                  <c:v>#N/A</c:v>
                </c:pt>
                <c:pt idx="2376">
                  <c:v>#N/A</c:v>
                </c:pt>
                <c:pt idx="2377">
                  <c:v>#N/A</c:v>
                </c:pt>
                <c:pt idx="2378">
                  <c:v>#N/A</c:v>
                </c:pt>
                <c:pt idx="2379">
                  <c:v>#N/A</c:v>
                </c:pt>
                <c:pt idx="2380">
                  <c:v>#N/A</c:v>
                </c:pt>
                <c:pt idx="2381">
                  <c:v>#N/A</c:v>
                </c:pt>
                <c:pt idx="2382">
                  <c:v>#N/A</c:v>
                </c:pt>
                <c:pt idx="2383">
                  <c:v>#N/A</c:v>
                </c:pt>
                <c:pt idx="2384">
                  <c:v>#N/A</c:v>
                </c:pt>
                <c:pt idx="2385">
                  <c:v>#N/A</c:v>
                </c:pt>
                <c:pt idx="2386">
                  <c:v>#N/A</c:v>
                </c:pt>
                <c:pt idx="2387">
                  <c:v>#N/A</c:v>
                </c:pt>
                <c:pt idx="2388">
                  <c:v>#N/A</c:v>
                </c:pt>
                <c:pt idx="2389">
                  <c:v>#N/A</c:v>
                </c:pt>
                <c:pt idx="2390">
                  <c:v>#N/A</c:v>
                </c:pt>
                <c:pt idx="2391">
                  <c:v>#N/A</c:v>
                </c:pt>
                <c:pt idx="2392">
                  <c:v>#N/A</c:v>
                </c:pt>
                <c:pt idx="2393">
                  <c:v>#N/A</c:v>
                </c:pt>
                <c:pt idx="2394">
                  <c:v>#N/A</c:v>
                </c:pt>
                <c:pt idx="2395">
                  <c:v>#N/A</c:v>
                </c:pt>
                <c:pt idx="2396">
                  <c:v>#N/A</c:v>
                </c:pt>
                <c:pt idx="2397">
                  <c:v>#N/A</c:v>
                </c:pt>
                <c:pt idx="2398">
                  <c:v>#N/A</c:v>
                </c:pt>
                <c:pt idx="2399">
                  <c:v>#N/A</c:v>
                </c:pt>
                <c:pt idx="2400">
                  <c:v>#N/A</c:v>
                </c:pt>
                <c:pt idx="2401">
                  <c:v>#N/A</c:v>
                </c:pt>
                <c:pt idx="2402">
                  <c:v>#N/A</c:v>
                </c:pt>
                <c:pt idx="2403">
                  <c:v>#N/A</c:v>
                </c:pt>
                <c:pt idx="2404">
                  <c:v>#N/A</c:v>
                </c:pt>
                <c:pt idx="2405">
                  <c:v>#N/A</c:v>
                </c:pt>
                <c:pt idx="2406">
                  <c:v>#N/A</c:v>
                </c:pt>
                <c:pt idx="2407">
                  <c:v>#N/A</c:v>
                </c:pt>
                <c:pt idx="2408">
                  <c:v>#N/A</c:v>
                </c:pt>
                <c:pt idx="2409">
                  <c:v>#N/A</c:v>
                </c:pt>
                <c:pt idx="2410">
                  <c:v>#N/A</c:v>
                </c:pt>
                <c:pt idx="2411">
                  <c:v>#N/A</c:v>
                </c:pt>
                <c:pt idx="2412">
                  <c:v>#N/A</c:v>
                </c:pt>
                <c:pt idx="2413">
                  <c:v>#N/A</c:v>
                </c:pt>
                <c:pt idx="2414">
                  <c:v>#N/A</c:v>
                </c:pt>
                <c:pt idx="2415">
                  <c:v>#N/A</c:v>
                </c:pt>
                <c:pt idx="2416">
                  <c:v>#N/A</c:v>
                </c:pt>
                <c:pt idx="2417">
                  <c:v>#N/A</c:v>
                </c:pt>
                <c:pt idx="2418">
                  <c:v>#N/A</c:v>
                </c:pt>
                <c:pt idx="2419">
                  <c:v>#N/A</c:v>
                </c:pt>
                <c:pt idx="2420">
                  <c:v>#N/A</c:v>
                </c:pt>
                <c:pt idx="2421">
                  <c:v>#N/A</c:v>
                </c:pt>
                <c:pt idx="2422">
                  <c:v>#N/A</c:v>
                </c:pt>
                <c:pt idx="2423">
                  <c:v>#N/A</c:v>
                </c:pt>
                <c:pt idx="2424">
                  <c:v>#N/A</c:v>
                </c:pt>
                <c:pt idx="2425">
                  <c:v>#N/A</c:v>
                </c:pt>
                <c:pt idx="2426">
                  <c:v>#N/A</c:v>
                </c:pt>
                <c:pt idx="2427">
                  <c:v>#N/A</c:v>
                </c:pt>
                <c:pt idx="2428">
                  <c:v>#N/A</c:v>
                </c:pt>
                <c:pt idx="2429">
                  <c:v>#N/A</c:v>
                </c:pt>
                <c:pt idx="2430">
                  <c:v>#N/A</c:v>
                </c:pt>
                <c:pt idx="2431">
                  <c:v>#N/A</c:v>
                </c:pt>
                <c:pt idx="2432">
                  <c:v>#N/A</c:v>
                </c:pt>
                <c:pt idx="2433">
                  <c:v>#N/A</c:v>
                </c:pt>
                <c:pt idx="2434">
                  <c:v>#N/A</c:v>
                </c:pt>
                <c:pt idx="2435">
                  <c:v>#N/A</c:v>
                </c:pt>
                <c:pt idx="2436">
                  <c:v>#N/A</c:v>
                </c:pt>
                <c:pt idx="2437">
                  <c:v>#N/A</c:v>
                </c:pt>
                <c:pt idx="2438">
                  <c:v>#N/A</c:v>
                </c:pt>
                <c:pt idx="2439">
                  <c:v>#N/A</c:v>
                </c:pt>
                <c:pt idx="2440">
                  <c:v>#N/A</c:v>
                </c:pt>
                <c:pt idx="2441">
                  <c:v>#N/A</c:v>
                </c:pt>
                <c:pt idx="2442">
                  <c:v>#N/A</c:v>
                </c:pt>
                <c:pt idx="2443">
                  <c:v>#N/A</c:v>
                </c:pt>
                <c:pt idx="2444">
                  <c:v>#N/A</c:v>
                </c:pt>
                <c:pt idx="2445">
                  <c:v>#N/A</c:v>
                </c:pt>
                <c:pt idx="2446">
                  <c:v>#N/A</c:v>
                </c:pt>
                <c:pt idx="2447">
                  <c:v>#N/A</c:v>
                </c:pt>
                <c:pt idx="2448">
                  <c:v>#N/A</c:v>
                </c:pt>
                <c:pt idx="2449">
                  <c:v>#N/A</c:v>
                </c:pt>
                <c:pt idx="2450">
                  <c:v>#N/A</c:v>
                </c:pt>
                <c:pt idx="2451">
                  <c:v>#N/A</c:v>
                </c:pt>
                <c:pt idx="2452">
                  <c:v>#N/A</c:v>
                </c:pt>
                <c:pt idx="2453">
                  <c:v>#N/A</c:v>
                </c:pt>
                <c:pt idx="2454">
                  <c:v>#N/A</c:v>
                </c:pt>
                <c:pt idx="2455">
                  <c:v>#N/A</c:v>
                </c:pt>
                <c:pt idx="2456">
                  <c:v>#N/A</c:v>
                </c:pt>
                <c:pt idx="2457">
                  <c:v>#N/A</c:v>
                </c:pt>
                <c:pt idx="2458">
                  <c:v>#N/A</c:v>
                </c:pt>
                <c:pt idx="2459">
                  <c:v>#N/A</c:v>
                </c:pt>
                <c:pt idx="2460">
                  <c:v>#N/A</c:v>
                </c:pt>
                <c:pt idx="2461">
                  <c:v>#N/A</c:v>
                </c:pt>
                <c:pt idx="2462">
                  <c:v>#N/A</c:v>
                </c:pt>
                <c:pt idx="2463">
                  <c:v>#N/A</c:v>
                </c:pt>
                <c:pt idx="2464">
                  <c:v>#N/A</c:v>
                </c:pt>
                <c:pt idx="2465">
                  <c:v>#N/A</c:v>
                </c:pt>
                <c:pt idx="2466">
                  <c:v>#N/A</c:v>
                </c:pt>
                <c:pt idx="2467">
                  <c:v>#N/A</c:v>
                </c:pt>
                <c:pt idx="2468">
                  <c:v>#N/A</c:v>
                </c:pt>
                <c:pt idx="2469">
                  <c:v>#N/A</c:v>
                </c:pt>
                <c:pt idx="2470">
                  <c:v>#N/A</c:v>
                </c:pt>
                <c:pt idx="2471">
                  <c:v>#N/A</c:v>
                </c:pt>
                <c:pt idx="2472">
                  <c:v>#N/A</c:v>
                </c:pt>
                <c:pt idx="2473">
                  <c:v>#N/A</c:v>
                </c:pt>
                <c:pt idx="2474">
                  <c:v>#N/A</c:v>
                </c:pt>
                <c:pt idx="2475">
                  <c:v>#N/A</c:v>
                </c:pt>
                <c:pt idx="2476">
                  <c:v>#N/A</c:v>
                </c:pt>
                <c:pt idx="2477">
                  <c:v>#N/A</c:v>
                </c:pt>
                <c:pt idx="2478">
                  <c:v>#N/A</c:v>
                </c:pt>
                <c:pt idx="2479">
                  <c:v>#N/A</c:v>
                </c:pt>
                <c:pt idx="2480">
                  <c:v>#N/A</c:v>
                </c:pt>
                <c:pt idx="2481">
                  <c:v>#N/A</c:v>
                </c:pt>
                <c:pt idx="2482">
                  <c:v>#N/A</c:v>
                </c:pt>
                <c:pt idx="2483">
                  <c:v>#N/A</c:v>
                </c:pt>
                <c:pt idx="2484">
                  <c:v>#N/A</c:v>
                </c:pt>
                <c:pt idx="2485">
                  <c:v>#N/A</c:v>
                </c:pt>
                <c:pt idx="2486">
                  <c:v>#N/A</c:v>
                </c:pt>
                <c:pt idx="2487">
                  <c:v>#N/A</c:v>
                </c:pt>
                <c:pt idx="2488">
                  <c:v>#N/A</c:v>
                </c:pt>
                <c:pt idx="2489">
                  <c:v>#N/A</c:v>
                </c:pt>
                <c:pt idx="2490">
                  <c:v>#N/A</c:v>
                </c:pt>
                <c:pt idx="2491">
                  <c:v>#N/A</c:v>
                </c:pt>
                <c:pt idx="2492">
                  <c:v>#N/A</c:v>
                </c:pt>
                <c:pt idx="2493">
                  <c:v>#N/A</c:v>
                </c:pt>
                <c:pt idx="2494">
                  <c:v>#N/A</c:v>
                </c:pt>
                <c:pt idx="2495">
                  <c:v>#N/A</c:v>
                </c:pt>
                <c:pt idx="2496">
                  <c:v>#N/A</c:v>
                </c:pt>
                <c:pt idx="2497">
                  <c:v>#N/A</c:v>
                </c:pt>
                <c:pt idx="2498">
                  <c:v>#N/A</c:v>
                </c:pt>
                <c:pt idx="2499">
                  <c:v>#N/A</c:v>
                </c:pt>
                <c:pt idx="2500">
                  <c:v>#N/A</c:v>
                </c:pt>
                <c:pt idx="2501">
                  <c:v>#N/A</c:v>
                </c:pt>
                <c:pt idx="2502">
                  <c:v>#N/A</c:v>
                </c:pt>
                <c:pt idx="2503">
                  <c:v>#N/A</c:v>
                </c:pt>
                <c:pt idx="2504">
                  <c:v>#N/A</c:v>
                </c:pt>
                <c:pt idx="2505">
                  <c:v>#N/A</c:v>
                </c:pt>
                <c:pt idx="2506">
                  <c:v>#N/A</c:v>
                </c:pt>
                <c:pt idx="2507">
                  <c:v>#N/A</c:v>
                </c:pt>
                <c:pt idx="2508">
                  <c:v>#N/A</c:v>
                </c:pt>
                <c:pt idx="2509">
                  <c:v>#N/A</c:v>
                </c:pt>
                <c:pt idx="2510">
                  <c:v>#N/A</c:v>
                </c:pt>
                <c:pt idx="2511">
                  <c:v>#N/A</c:v>
                </c:pt>
                <c:pt idx="2512">
                  <c:v>#N/A</c:v>
                </c:pt>
                <c:pt idx="2513">
                  <c:v>#N/A</c:v>
                </c:pt>
                <c:pt idx="2514">
                  <c:v>#N/A</c:v>
                </c:pt>
                <c:pt idx="2515">
                  <c:v>#N/A</c:v>
                </c:pt>
                <c:pt idx="2516">
                  <c:v>#N/A</c:v>
                </c:pt>
                <c:pt idx="2517">
                  <c:v>#N/A</c:v>
                </c:pt>
                <c:pt idx="2518">
                  <c:v>#N/A</c:v>
                </c:pt>
                <c:pt idx="2519">
                  <c:v>#N/A</c:v>
                </c:pt>
                <c:pt idx="2520">
                  <c:v>#N/A</c:v>
                </c:pt>
                <c:pt idx="2521">
                  <c:v>#N/A</c:v>
                </c:pt>
                <c:pt idx="2522">
                  <c:v>#N/A</c:v>
                </c:pt>
                <c:pt idx="2523">
                  <c:v>#N/A</c:v>
                </c:pt>
                <c:pt idx="2524">
                  <c:v>#N/A</c:v>
                </c:pt>
                <c:pt idx="2525">
                  <c:v>#N/A</c:v>
                </c:pt>
                <c:pt idx="2526">
                  <c:v>#N/A</c:v>
                </c:pt>
                <c:pt idx="2527">
                  <c:v>#N/A</c:v>
                </c:pt>
                <c:pt idx="2528">
                  <c:v>#N/A</c:v>
                </c:pt>
                <c:pt idx="2529">
                  <c:v>#N/A</c:v>
                </c:pt>
                <c:pt idx="2530">
                  <c:v>#N/A</c:v>
                </c:pt>
                <c:pt idx="2531">
                  <c:v>#N/A</c:v>
                </c:pt>
                <c:pt idx="2532">
                  <c:v>#N/A</c:v>
                </c:pt>
                <c:pt idx="2533">
                  <c:v>#N/A</c:v>
                </c:pt>
                <c:pt idx="2534">
                  <c:v>#N/A</c:v>
                </c:pt>
                <c:pt idx="2535">
                  <c:v>#N/A</c:v>
                </c:pt>
                <c:pt idx="2536">
                  <c:v>#N/A</c:v>
                </c:pt>
                <c:pt idx="2537">
                  <c:v>#N/A</c:v>
                </c:pt>
                <c:pt idx="2538">
                  <c:v>#N/A</c:v>
                </c:pt>
                <c:pt idx="2539">
                  <c:v>#N/A</c:v>
                </c:pt>
                <c:pt idx="2540">
                  <c:v>#N/A</c:v>
                </c:pt>
                <c:pt idx="2541">
                  <c:v>#N/A</c:v>
                </c:pt>
                <c:pt idx="2542">
                  <c:v>#N/A</c:v>
                </c:pt>
                <c:pt idx="2543">
                  <c:v>#N/A</c:v>
                </c:pt>
                <c:pt idx="2544">
                  <c:v>#N/A</c:v>
                </c:pt>
                <c:pt idx="2545">
                  <c:v>#N/A</c:v>
                </c:pt>
                <c:pt idx="2546">
                  <c:v>#N/A</c:v>
                </c:pt>
                <c:pt idx="2547">
                  <c:v>#N/A</c:v>
                </c:pt>
                <c:pt idx="2548">
                  <c:v>#N/A</c:v>
                </c:pt>
                <c:pt idx="2549">
                  <c:v>#N/A</c:v>
                </c:pt>
                <c:pt idx="2550">
                  <c:v>#N/A</c:v>
                </c:pt>
                <c:pt idx="2551">
                  <c:v>#N/A</c:v>
                </c:pt>
                <c:pt idx="2552">
                  <c:v>#N/A</c:v>
                </c:pt>
                <c:pt idx="2553">
                  <c:v>#N/A</c:v>
                </c:pt>
                <c:pt idx="2554">
                  <c:v>#N/A</c:v>
                </c:pt>
                <c:pt idx="2555">
                  <c:v>#N/A</c:v>
                </c:pt>
                <c:pt idx="2556">
                  <c:v>#N/A</c:v>
                </c:pt>
                <c:pt idx="2557">
                  <c:v>#N/A</c:v>
                </c:pt>
                <c:pt idx="2558">
                  <c:v>#N/A</c:v>
                </c:pt>
                <c:pt idx="2559">
                  <c:v>#N/A</c:v>
                </c:pt>
                <c:pt idx="2560">
                  <c:v>#N/A</c:v>
                </c:pt>
                <c:pt idx="2561">
                  <c:v>#N/A</c:v>
                </c:pt>
                <c:pt idx="2562">
                  <c:v>#N/A</c:v>
                </c:pt>
                <c:pt idx="2563">
                  <c:v>#N/A</c:v>
                </c:pt>
                <c:pt idx="2564">
                  <c:v>#N/A</c:v>
                </c:pt>
                <c:pt idx="2565">
                  <c:v>#N/A</c:v>
                </c:pt>
                <c:pt idx="2566">
                  <c:v>#N/A</c:v>
                </c:pt>
                <c:pt idx="2567">
                  <c:v>#N/A</c:v>
                </c:pt>
                <c:pt idx="2568">
                  <c:v>#N/A</c:v>
                </c:pt>
                <c:pt idx="2569">
                  <c:v>#N/A</c:v>
                </c:pt>
                <c:pt idx="2570">
                  <c:v>#N/A</c:v>
                </c:pt>
                <c:pt idx="2571">
                  <c:v>#N/A</c:v>
                </c:pt>
                <c:pt idx="2572">
                  <c:v>#N/A</c:v>
                </c:pt>
                <c:pt idx="2573">
                  <c:v>#N/A</c:v>
                </c:pt>
                <c:pt idx="2574">
                  <c:v>#N/A</c:v>
                </c:pt>
                <c:pt idx="2575">
                  <c:v>#N/A</c:v>
                </c:pt>
                <c:pt idx="2576">
                  <c:v>#N/A</c:v>
                </c:pt>
                <c:pt idx="2577">
                  <c:v>#N/A</c:v>
                </c:pt>
                <c:pt idx="2578">
                  <c:v>#N/A</c:v>
                </c:pt>
                <c:pt idx="2579">
                  <c:v>#N/A</c:v>
                </c:pt>
                <c:pt idx="2580">
                  <c:v>#N/A</c:v>
                </c:pt>
                <c:pt idx="2581">
                  <c:v>#N/A</c:v>
                </c:pt>
                <c:pt idx="2582">
                  <c:v>#N/A</c:v>
                </c:pt>
                <c:pt idx="2583">
                  <c:v>#N/A</c:v>
                </c:pt>
                <c:pt idx="2584">
                  <c:v>#N/A</c:v>
                </c:pt>
                <c:pt idx="2585">
                  <c:v>#N/A</c:v>
                </c:pt>
                <c:pt idx="2586">
                  <c:v>#N/A</c:v>
                </c:pt>
                <c:pt idx="2587">
                  <c:v>#N/A</c:v>
                </c:pt>
                <c:pt idx="2588">
                  <c:v>#N/A</c:v>
                </c:pt>
                <c:pt idx="2589">
                  <c:v>#N/A</c:v>
                </c:pt>
                <c:pt idx="2590">
                  <c:v>#N/A</c:v>
                </c:pt>
                <c:pt idx="2591">
                  <c:v>#N/A</c:v>
                </c:pt>
                <c:pt idx="2592">
                  <c:v>#N/A</c:v>
                </c:pt>
                <c:pt idx="2593">
                  <c:v>#N/A</c:v>
                </c:pt>
                <c:pt idx="2594">
                  <c:v>#N/A</c:v>
                </c:pt>
                <c:pt idx="2595">
                  <c:v>#N/A</c:v>
                </c:pt>
                <c:pt idx="2596">
                  <c:v>#N/A</c:v>
                </c:pt>
                <c:pt idx="2597">
                  <c:v>#N/A</c:v>
                </c:pt>
                <c:pt idx="2598">
                  <c:v>#N/A</c:v>
                </c:pt>
                <c:pt idx="2599">
                  <c:v>#N/A</c:v>
                </c:pt>
                <c:pt idx="2600">
                  <c:v>#N/A</c:v>
                </c:pt>
                <c:pt idx="2601">
                  <c:v>#N/A</c:v>
                </c:pt>
                <c:pt idx="2602">
                  <c:v>#N/A</c:v>
                </c:pt>
                <c:pt idx="2603">
                  <c:v>#N/A</c:v>
                </c:pt>
                <c:pt idx="2604">
                  <c:v>#N/A</c:v>
                </c:pt>
                <c:pt idx="2605">
                  <c:v>#N/A</c:v>
                </c:pt>
                <c:pt idx="2606">
                  <c:v>#N/A</c:v>
                </c:pt>
                <c:pt idx="2607">
                  <c:v>#N/A</c:v>
                </c:pt>
                <c:pt idx="2608">
                  <c:v>#N/A</c:v>
                </c:pt>
                <c:pt idx="2609">
                  <c:v>#N/A</c:v>
                </c:pt>
                <c:pt idx="2610">
                  <c:v>#N/A</c:v>
                </c:pt>
                <c:pt idx="2611">
                  <c:v>#N/A</c:v>
                </c:pt>
                <c:pt idx="2612">
                  <c:v>#N/A</c:v>
                </c:pt>
                <c:pt idx="2613">
                  <c:v>#N/A</c:v>
                </c:pt>
                <c:pt idx="2614">
                  <c:v>#N/A</c:v>
                </c:pt>
                <c:pt idx="2615">
                  <c:v>#N/A</c:v>
                </c:pt>
                <c:pt idx="2616">
                  <c:v>#N/A</c:v>
                </c:pt>
                <c:pt idx="2617">
                  <c:v>#N/A</c:v>
                </c:pt>
                <c:pt idx="2618">
                  <c:v>#N/A</c:v>
                </c:pt>
                <c:pt idx="2619">
                  <c:v>#N/A</c:v>
                </c:pt>
                <c:pt idx="2620">
                  <c:v>#N/A</c:v>
                </c:pt>
                <c:pt idx="2621">
                  <c:v>#N/A</c:v>
                </c:pt>
                <c:pt idx="2622">
                  <c:v>#N/A</c:v>
                </c:pt>
                <c:pt idx="2623">
                  <c:v>#N/A</c:v>
                </c:pt>
                <c:pt idx="2624">
                  <c:v>#N/A</c:v>
                </c:pt>
                <c:pt idx="2625">
                  <c:v>#N/A</c:v>
                </c:pt>
                <c:pt idx="2626">
                  <c:v>#N/A</c:v>
                </c:pt>
                <c:pt idx="2627">
                  <c:v>#N/A</c:v>
                </c:pt>
                <c:pt idx="2628">
                  <c:v>#N/A</c:v>
                </c:pt>
                <c:pt idx="2629">
                  <c:v>#N/A</c:v>
                </c:pt>
                <c:pt idx="2630">
                  <c:v>#N/A</c:v>
                </c:pt>
                <c:pt idx="2631">
                  <c:v>#N/A</c:v>
                </c:pt>
                <c:pt idx="2632">
                  <c:v>#N/A</c:v>
                </c:pt>
                <c:pt idx="2633">
                  <c:v>#N/A</c:v>
                </c:pt>
                <c:pt idx="2634">
                  <c:v>#N/A</c:v>
                </c:pt>
                <c:pt idx="2635">
                  <c:v>#N/A</c:v>
                </c:pt>
                <c:pt idx="2636">
                  <c:v>#N/A</c:v>
                </c:pt>
                <c:pt idx="2637">
                  <c:v>#N/A</c:v>
                </c:pt>
                <c:pt idx="2638">
                  <c:v>#N/A</c:v>
                </c:pt>
                <c:pt idx="2639">
                  <c:v>#N/A</c:v>
                </c:pt>
                <c:pt idx="2640">
                  <c:v>#N/A</c:v>
                </c:pt>
                <c:pt idx="2641">
                  <c:v>#N/A</c:v>
                </c:pt>
                <c:pt idx="2642">
                  <c:v>#N/A</c:v>
                </c:pt>
                <c:pt idx="2643">
                  <c:v>#N/A</c:v>
                </c:pt>
                <c:pt idx="2644">
                  <c:v>#N/A</c:v>
                </c:pt>
                <c:pt idx="2645">
                  <c:v>#N/A</c:v>
                </c:pt>
                <c:pt idx="2646">
                  <c:v>#N/A</c:v>
                </c:pt>
                <c:pt idx="2647">
                  <c:v>#N/A</c:v>
                </c:pt>
                <c:pt idx="2648">
                  <c:v>#N/A</c:v>
                </c:pt>
                <c:pt idx="2649">
                  <c:v>#N/A</c:v>
                </c:pt>
                <c:pt idx="2650">
                  <c:v>#N/A</c:v>
                </c:pt>
                <c:pt idx="2651">
                  <c:v>#N/A</c:v>
                </c:pt>
                <c:pt idx="2652">
                  <c:v>#N/A</c:v>
                </c:pt>
                <c:pt idx="2653">
                  <c:v>#N/A</c:v>
                </c:pt>
                <c:pt idx="2654">
                  <c:v>#N/A</c:v>
                </c:pt>
                <c:pt idx="2655">
                  <c:v>#N/A</c:v>
                </c:pt>
                <c:pt idx="2656">
                  <c:v>#N/A</c:v>
                </c:pt>
                <c:pt idx="2657">
                  <c:v>#N/A</c:v>
                </c:pt>
                <c:pt idx="2658">
                  <c:v>#N/A</c:v>
                </c:pt>
                <c:pt idx="2659">
                  <c:v>#N/A</c:v>
                </c:pt>
                <c:pt idx="2660">
                  <c:v>#N/A</c:v>
                </c:pt>
                <c:pt idx="2661">
                  <c:v>#N/A</c:v>
                </c:pt>
                <c:pt idx="2662">
                  <c:v>#N/A</c:v>
                </c:pt>
                <c:pt idx="2663">
                  <c:v>#N/A</c:v>
                </c:pt>
              </c:numCache>
            </c:numRef>
          </c:val>
          <c:smooth val="0"/>
          <c:extLst>
            <c:ext xmlns:c16="http://schemas.microsoft.com/office/drawing/2014/chart" uri="{C3380CC4-5D6E-409C-BE32-E72D297353CC}">
              <c16:uniqueId val="{00000000-D403-154C-8AF9-9D2F49E0F9FE}"/>
            </c:ext>
          </c:extLst>
        </c:ser>
        <c:ser>
          <c:idx val="1"/>
          <c:order val="1"/>
          <c:tx>
            <c:strRef>
              <c:f>Sheet1!$E$1</c:f>
              <c:strCache>
                <c:ptCount val="1"/>
                <c:pt idx="0">
                  <c:v>Phase 2</c:v>
                </c:pt>
              </c:strCache>
            </c:strRef>
          </c:tx>
          <c:spPr>
            <a:ln w="22225" cap="rnd">
              <a:solidFill>
                <a:schemeClr val="tx2"/>
              </a:solidFill>
              <a:round/>
            </a:ln>
            <a:effectLst/>
          </c:spPr>
          <c:marker>
            <c:symbol val="none"/>
          </c:marker>
          <c:cat>
            <c:numRef>
              <c:f>Sheet1!$A$2:$A$3348</c:f>
              <c:numCache>
                <c:formatCode>m/d/yyyy</c:formatCode>
                <c:ptCount val="3347"/>
                <c:pt idx="0">
                  <c:v>38464</c:v>
                </c:pt>
                <c:pt idx="1">
                  <c:v>38467</c:v>
                </c:pt>
                <c:pt idx="2">
                  <c:v>38468</c:v>
                </c:pt>
                <c:pt idx="3">
                  <c:v>38469</c:v>
                </c:pt>
                <c:pt idx="4">
                  <c:v>38470</c:v>
                </c:pt>
                <c:pt idx="5">
                  <c:v>38471</c:v>
                </c:pt>
                <c:pt idx="6">
                  <c:v>38475</c:v>
                </c:pt>
                <c:pt idx="7">
                  <c:v>38476</c:v>
                </c:pt>
                <c:pt idx="8">
                  <c:v>38477</c:v>
                </c:pt>
                <c:pt idx="9">
                  <c:v>38478</c:v>
                </c:pt>
                <c:pt idx="10">
                  <c:v>38481</c:v>
                </c:pt>
                <c:pt idx="11">
                  <c:v>38482</c:v>
                </c:pt>
                <c:pt idx="12">
                  <c:v>38483</c:v>
                </c:pt>
                <c:pt idx="13">
                  <c:v>38484</c:v>
                </c:pt>
                <c:pt idx="14">
                  <c:v>38485</c:v>
                </c:pt>
                <c:pt idx="15">
                  <c:v>38488</c:v>
                </c:pt>
                <c:pt idx="16">
                  <c:v>38489</c:v>
                </c:pt>
                <c:pt idx="17">
                  <c:v>38490</c:v>
                </c:pt>
                <c:pt idx="18">
                  <c:v>38491</c:v>
                </c:pt>
                <c:pt idx="19">
                  <c:v>38492</c:v>
                </c:pt>
                <c:pt idx="20">
                  <c:v>38495</c:v>
                </c:pt>
                <c:pt idx="21">
                  <c:v>38496</c:v>
                </c:pt>
                <c:pt idx="22">
                  <c:v>38497</c:v>
                </c:pt>
                <c:pt idx="23">
                  <c:v>38498</c:v>
                </c:pt>
                <c:pt idx="24">
                  <c:v>38499</c:v>
                </c:pt>
                <c:pt idx="25">
                  <c:v>38503</c:v>
                </c:pt>
                <c:pt idx="26">
                  <c:v>38504</c:v>
                </c:pt>
                <c:pt idx="27">
                  <c:v>38505</c:v>
                </c:pt>
                <c:pt idx="28">
                  <c:v>38506</c:v>
                </c:pt>
                <c:pt idx="29">
                  <c:v>38509</c:v>
                </c:pt>
                <c:pt idx="30">
                  <c:v>38510</c:v>
                </c:pt>
                <c:pt idx="31">
                  <c:v>38511</c:v>
                </c:pt>
                <c:pt idx="32">
                  <c:v>38512</c:v>
                </c:pt>
                <c:pt idx="33">
                  <c:v>38513</c:v>
                </c:pt>
                <c:pt idx="34">
                  <c:v>38516</c:v>
                </c:pt>
                <c:pt idx="35">
                  <c:v>38517</c:v>
                </c:pt>
                <c:pt idx="36">
                  <c:v>38518</c:v>
                </c:pt>
                <c:pt idx="37">
                  <c:v>38519</c:v>
                </c:pt>
                <c:pt idx="38">
                  <c:v>38520</c:v>
                </c:pt>
                <c:pt idx="39">
                  <c:v>38523</c:v>
                </c:pt>
                <c:pt idx="40">
                  <c:v>38524</c:v>
                </c:pt>
                <c:pt idx="41">
                  <c:v>38525</c:v>
                </c:pt>
                <c:pt idx="42">
                  <c:v>38526</c:v>
                </c:pt>
                <c:pt idx="43">
                  <c:v>38527</c:v>
                </c:pt>
                <c:pt idx="44">
                  <c:v>38530</c:v>
                </c:pt>
                <c:pt idx="45">
                  <c:v>38531</c:v>
                </c:pt>
                <c:pt idx="46">
                  <c:v>38532</c:v>
                </c:pt>
                <c:pt idx="47">
                  <c:v>38533</c:v>
                </c:pt>
                <c:pt idx="48">
                  <c:v>38534</c:v>
                </c:pt>
                <c:pt idx="49">
                  <c:v>38537</c:v>
                </c:pt>
                <c:pt idx="50">
                  <c:v>38538</c:v>
                </c:pt>
                <c:pt idx="51">
                  <c:v>38539</c:v>
                </c:pt>
                <c:pt idx="52">
                  <c:v>38540</c:v>
                </c:pt>
                <c:pt idx="53">
                  <c:v>38541</c:v>
                </c:pt>
                <c:pt idx="54">
                  <c:v>38544</c:v>
                </c:pt>
                <c:pt idx="55">
                  <c:v>38545</c:v>
                </c:pt>
                <c:pt idx="56">
                  <c:v>38546</c:v>
                </c:pt>
                <c:pt idx="57">
                  <c:v>38547</c:v>
                </c:pt>
                <c:pt idx="58">
                  <c:v>38548</c:v>
                </c:pt>
                <c:pt idx="59">
                  <c:v>38551</c:v>
                </c:pt>
                <c:pt idx="60">
                  <c:v>38552</c:v>
                </c:pt>
                <c:pt idx="61">
                  <c:v>38553</c:v>
                </c:pt>
                <c:pt idx="62">
                  <c:v>38554</c:v>
                </c:pt>
                <c:pt idx="63">
                  <c:v>38555</c:v>
                </c:pt>
                <c:pt idx="64">
                  <c:v>38558</c:v>
                </c:pt>
                <c:pt idx="65">
                  <c:v>38559</c:v>
                </c:pt>
                <c:pt idx="66">
                  <c:v>38560</c:v>
                </c:pt>
                <c:pt idx="67">
                  <c:v>38561</c:v>
                </c:pt>
                <c:pt idx="68">
                  <c:v>38562</c:v>
                </c:pt>
                <c:pt idx="69">
                  <c:v>38565</c:v>
                </c:pt>
                <c:pt idx="70">
                  <c:v>38566</c:v>
                </c:pt>
                <c:pt idx="71">
                  <c:v>38567</c:v>
                </c:pt>
                <c:pt idx="72">
                  <c:v>38568</c:v>
                </c:pt>
                <c:pt idx="73">
                  <c:v>38569</c:v>
                </c:pt>
                <c:pt idx="74">
                  <c:v>38572</c:v>
                </c:pt>
                <c:pt idx="75">
                  <c:v>38573</c:v>
                </c:pt>
                <c:pt idx="76">
                  <c:v>38574</c:v>
                </c:pt>
                <c:pt idx="77">
                  <c:v>38575</c:v>
                </c:pt>
                <c:pt idx="78">
                  <c:v>38576</c:v>
                </c:pt>
                <c:pt idx="79">
                  <c:v>38579</c:v>
                </c:pt>
                <c:pt idx="80">
                  <c:v>38580</c:v>
                </c:pt>
                <c:pt idx="81">
                  <c:v>38581</c:v>
                </c:pt>
                <c:pt idx="82">
                  <c:v>38582</c:v>
                </c:pt>
                <c:pt idx="83">
                  <c:v>38583</c:v>
                </c:pt>
                <c:pt idx="84">
                  <c:v>38586</c:v>
                </c:pt>
                <c:pt idx="85">
                  <c:v>38587</c:v>
                </c:pt>
                <c:pt idx="86">
                  <c:v>38588</c:v>
                </c:pt>
                <c:pt idx="87">
                  <c:v>38589</c:v>
                </c:pt>
                <c:pt idx="88">
                  <c:v>38590</c:v>
                </c:pt>
                <c:pt idx="89">
                  <c:v>38594</c:v>
                </c:pt>
                <c:pt idx="90">
                  <c:v>38595</c:v>
                </c:pt>
                <c:pt idx="91">
                  <c:v>38596</c:v>
                </c:pt>
                <c:pt idx="92">
                  <c:v>38597</c:v>
                </c:pt>
                <c:pt idx="93">
                  <c:v>38600</c:v>
                </c:pt>
                <c:pt idx="94">
                  <c:v>38601</c:v>
                </c:pt>
                <c:pt idx="95">
                  <c:v>38602</c:v>
                </c:pt>
                <c:pt idx="96">
                  <c:v>38603</c:v>
                </c:pt>
                <c:pt idx="97">
                  <c:v>38604</c:v>
                </c:pt>
                <c:pt idx="98">
                  <c:v>38607</c:v>
                </c:pt>
                <c:pt idx="99">
                  <c:v>38608</c:v>
                </c:pt>
                <c:pt idx="100">
                  <c:v>38609</c:v>
                </c:pt>
                <c:pt idx="101">
                  <c:v>38610</c:v>
                </c:pt>
                <c:pt idx="102">
                  <c:v>38611</c:v>
                </c:pt>
                <c:pt idx="103">
                  <c:v>38614</c:v>
                </c:pt>
                <c:pt idx="104">
                  <c:v>38615</c:v>
                </c:pt>
                <c:pt idx="105">
                  <c:v>38616</c:v>
                </c:pt>
                <c:pt idx="106">
                  <c:v>38617</c:v>
                </c:pt>
                <c:pt idx="107">
                  <c:v>38618</c:v>
                </c:pt>
                <c:pt idx="108">
                  <c:v>38621</c:v>
                </c:pt>
                <c:pt idx="109">
                  <c:v>38622</c:v>
                </c:pt>
                <c:pt idx="110">
                  <c:v>38623</c:v>
                </c:pt>
                <c:pt idx="111">
                  <c:v>38624</c:v>
                </c:pt>
                <c:pt idx="112">
                  <c:v>38625</c:v>
                </c:pt>
                <c:pt idx="113">
                  <c:v>38628</c:v>
                </c:pt>
                <c:pt idx="114">
                  <c:v>38629</c:v>
                </c:pt>
                <c:pt idx="115">
                  <c:v>38630</c:v>
                </c:pt>
                <c:pt idx="116">
                  <c:v>38631</c:v>
                </c:pt>
                <c:pt idx="117">
                  <c:v>38632</c:v>
                </c:pt>
                <c:pt idx="118">
                  <c:v>38635</c:v>
                </c:pt>
                <c:pt idx="119">
                  <c:v>38636</c:v>
                </c:pt>
                <c:pt idx="120">
                  <c:v>38637</c:v>
                </c:pt>
                <c:pt idx="121">
                  <c:v>38638</c:v>
                </c:pt>
                <c:pt idx="122">
                  <c:v>38639</c:v>
                </c:pt>
                <c:pt idx="123">
                  <c:v>38642</c:v>
                </c:pt>
                <c:pt idx="124">
                  <c:v>38643</c:v>
                </c:pt>
                <c:pt idx="125">
                  <c:v>38644</c:v>
                </c:pt>
                <c:pt idx="126">
                  <c:v>38645</c:v>
                </c:pt>
                <c:pt idx="127">
                  <c:v>38646</c:v>
                </c:pt>
                <c:pt idx="128">
                  <c:v>38649</c:v>
                </c:pt>
                <c:pt idx="129">
                  <c:v>38650</c:v>
                </c:pt>
                <c:pt idx="130">
                  <c:v>38651</c:v>
                </c:pt>
                <c:pt idx="131">
                  <c:v>38652</c:v>
                </c:pt>
                <c:pt idx="132">
                  <c:v>38653</c:v>
                </c:pt>
                <c:pt idx="133">
                  <c:v>38656</c:v>
                </c:pt>
                <c:pt idx="134">
                  <c:v>38657</c:v>
                </c:pt>
                <c:pt idx="135">
                  <c:v>38658</c:v>
                </c:pt>
                <c:pt idx="136">
                  <c:v>38659</c:v>
                </c:pt>
                <c:pt idx="137">
                  <c:v>38660</c:v>
                </c:pt>
                <c:pt idx="138">
                  <c:v>38663</c:v>
                </c:pt>
                <c:pt idx="139">
                  <c:v>38664</c:v>
                </c:pt>
                <c:pt idx="140">
                  <c:v>38665</c:v>
                </c:pt>
                <c:pt idx="141">
                  <c:v>38666</c:v>
                </c:pt>
                <c:pt idx="142">
                  <c:v>38667</c:v>
                </c:pt>
                <c:pt idx="143">
                  <c:v>38670</c:v>
                </c:pt>
                <c:pt idx="144">
                  <c:v>38671</c:v>
                </c:pt>
                <c:pt idx="145">
                  <c:v>38672</c:v>
                </c:pt>
                <c:pt idx="146">
                  <c:v>38673</c:v>
                </c:pt>
                <c:pt idx="147">
                  <c:v>38674</c:v>
                </c:pt>
                <c:pt idx="148">
                  <c:v>38677</c:v>
                </c:pt>
                <c:pt idx="149">
                  <c:v>38678</c:v>
                </c:pt>
                <c:pt idx="150">
                  <c:v>38679</c:v>
                </c:pt>
                <c:pt idx="151">
                  <c:v>38680</c:v>
                </c:pt>
                <c:pt idx="152">
                  <c:v>38681</c:v>
                </c:pt>
                <c:pt idx="153">
                  <c:v>38684</c:v>
                </c:pt>
                <c:pt idx="154">
                  <c:v>38685</c:v>
                </c:pt>
                <c:pt idx="155">
                  <c:v>38686</c:v>
                </c:pt>
                <c:pt idx="156">
                  <c:v>38687</c:v>
                </c:pt>
                <c:pt idx="157">
                  <c:v>38688</c:v>
                </c:pt>
                <c:pt idx="158">
                  <c:v>38691</c:v>
                </c:pt>
                <c:pt idx="159">
                  <c:v>38692</c:v>
                </c:pt>
                <c:pt idx="160">
                  <c:v>38693</c:v>
                </c:pt>
                <c:pt idx="161">
                  <c:v>38694</c:v>
                </c:pt>
                <c:pt idx="162">
                  <c:v>38695</c:v>
                </c:pt>
                <c:pt idx="163">
                  <c:v>38698</c:v>
                </c:pt>
                <c:pt idx="164">
                  <c:v>38699</c:v>
                </c:pt>
                <c:pt idx="165">
                  <c:v>38700</c:v>
                </c:pt>
                <c:pt idx="166">
                  <c:v>38701</c:v>
                </c:pt>
                <c:pt idx="167">
                  <c:v>38702</c:v>
                </c:pt>
                <c:pt idx="168">
                  <c:v>38705</c:v>
                </c:pt>
                <c:pt idx="169">
                  <c:v>38706</c:v>
                </c:pt>
                <c:pt idx="170">
                  <c:v>38707</c:v>
                </c:pt>
                <c:pt idx="171">
                  <c:v>38708</c:v>
                </c:pt>
                <c:pt idx="172">
                  <c:v>38709</c:v>
                </c:pt>
                <c:pt idx="173">
                  <c:v>38713</c:v>
                </c:pt>
                <c:pt idx="174">
                  <c:v>38714</c:v>
                </c:pt>
                <c:pt idx="175">
                  <c:v>38715</c:v>
                </c:pt>
                <c:pt idx="176">
                  <c:v>38716</c:v>
                </c:pt>
                <c:pt idx="177">
                  <c:v>38720</c:v>
                </c:pt>
                <c:pt idx="178">
                  <c:v>38721</c:v>
                </c:pt>
                <c:pt idx="179">
                  <c:v>38722</c:v>
                </c:pt>
                <c:pt idx="180">
                  <c:v>38723</c:v>
                </c:pt>
                <c:pt idx="181">
                  <c:v>38726</c:v>
                </c:pt>
                <c:pt idx="182">
                  <c:v>38727</c:v>
                </c:pt>
                <c:pt idx="183">
                  <c:v>38728</c:v>
                </c:pt>
                <c:pt idx="184">
                  <c:v>38729</c:v>
                </c:pt>
                <c:pt idx="185">
                  <c:v>38730</c:v>
                </c:pt>
                <c:pt idx="186">
                  <c:v>38733</c:v>
                </c:pt>
                <c:pt idx="187">
                  <c:v>38734</c:v>
                </c:pt>
                <c:pt idx="188">
                  <c:v>38735</c:v>
                </c:pt>
                <c:pt idx="189">
                  <c:v>38736</c:v>
                </c:pt>
                <c:pt idx="190">
                  <c:v>38737</c:v>
                </c:pt>
                <c:pt idx="191">
                  <c:v>38740</c:v>
                </c:pt>
                <c:pt idx="192">
                  <c:v>38741</c:v>
                </c:pt>
                <c:pt idx="193">
                  <c:v>38742</c:v>
                </c:pt>
                <c:pt idx="194">
                  <c:v>38743</c:v>
                </c:pt>
                <c:pt idx="195">
                  <c:v>38744</c:v>
                </c:pt>
                <c:pt idx="196">
                  <c:v>38747</c:v>
                </c:pt>
                <c:pt idx="197">
                  <c:v>38748</c:v>
                </c:pt>
                <c:pt idx="198">
                  <c:v>38749</c:v>
                </c:pt>
                <c:pt idx="199">
                  <c:v>38750</c:v>
                </c:pt>
                <c:pt idx="200">
                  <c:v>38751</c:v>
                </c:pt>
                <c:pt idx="201">
                  <c:v>38754</c:v>
                </c:pt>
                <c:pt idx="202">
                  <c:v>38755</c:v>
                </c:pt>
                <c:pt idx="203">
                  <c:v>38756</c:v>
                </c:pt>
                <c:pt idx="204">
                  <c:v>38757</c:v>
                </c:pt>
                <c:pt idx="205">
                  <c:v>38758</c:v>
                </c:pt>
                <c:pt idx="206">
                  <c:v>38761</c:v>
                </c:pt>
                <c:pt idx="207">
                  <c:v>38762</c:v>
                </c:pt>
                <c:pt idx="208">
                  <c:v>38763</c:v>
                </c:pt>
                <c:pt idx="209">
                  <c:v>38764</c:v>
                </c:pt>
                <c:pt idx="210">
                  <c:v>38765</c:v>
                </c:pt>
                <c:pt idx="211">
                  <c:v>38768</c:v>
                </c:pt>
                <c:pt idx="212">
                  <c:v>38769</c:v>
                </c:pt>
                <c:pt idx="213">
                  <c:v>38770</c:v>
                </c:pt>
                <c:pt idx="214">
                  <c:v>38771</c:v>
                </c:pt>
                <c:pt idx="215">
                  <c:v>38772</c:v>
                </c:pt>
                <c:pt idx="216">
                  <c:v>38775</c:v>
                </c:pt>
                <c:pt idx="217">
                  <c:v>38776</c:v>
                </c:pt>
                <c:pt idx="218">
                  <c:v>38777</c:v>
                </c:pt>
                <c:pt idx="219">
                  <c:v>38778</c:v>
                </c:pt>
                <c:pt idx="220">
                  <c:v>38779</c:v>
                </c:pt>
                <c:pt idx="221">
                  <c:v>38782</c:v>
                </c:pt>
                <c:pt idx="222">
                  <c:v>38783</c:v>
                </c:pt>
                <c:pt idx="223">
                  <c:v>38784</c:v>
                </c:pt>
                <c:pt idx="224">
                  <c:v>38785</c:v>
                </c:pt>
                <c:pt idx="225">
                  <c:v>38786</c:v>
                </c:pt>
                <c:pt idx="226">
                  <c:v>38789</c:v>
                </c:pt>
                <c:pt idx="227">
                  <c:v>38790</c:v>
                </c:pt>
                <c:pt idx="228">
                  <c:v>38791</c:v>
                </c:pt>
                <c:pt idx="229">
                  <c:v>38792</c:v>
                </c:pt>
                <c:pt idx="230">
                  <c:v>38793</c:v>
                </c:pt>
                <c:pt idx="231">
                  <c:v>38796</c:v>
                </c:pt>
                <c:pt idx="232">
                  <c:v>38797</c:v>
                </c:pt>
                <c:pt idx="233">
                  <c:v>38798</c:v>
                </c:pt>
                <c:pt idx="234">
                  <c:v>38799</c:v>
                </c:pt>
                <c:pt idx="235">
                  <c:v>38800</c:v>
                </c:pt>
                <c:pt idx="236">
                  <c:v>38803</c:v>
                </c:pt>
                <c:pt idx="237">
                  <c:v>38804</c:v>
                </c:pt>
                <c:pt idx="238">
                  <c:v>38805</c:v>
                </c:pt>
                <c:pt idx="239">
                  <c:v>38806</c:v>
                </c:pt>
                <c:pt idx="240">
                  <c:v>38807</c:v>
                </c:pt>
                <c:pt idx="241">
                  <c:v>38810</c:v>
                </c:pt>
                <c:pt idx="242">
                  <c:v>38811</c:v>
                </c:pt>
                <c:pt idx="243">
                  <c:v>38812</c:v>
                </c:pt>
                <c:pt idx="244">
                  <c:v>38813</c:v>
                </c:pt>
                <c:pt idx="245">
                  <c:v>38814</c:v>
                </c:pt>
                <c:pt idx="246">
                  <c:v>38817</c:v>
                </c:pt>
                <c:pt idx="247">
                  <c:v>38818</c:v>
                </c:pt>
                <c:pt idx="248">
                  <c:v>38819</c:v>
                </c:pt>
                <c:pt idx="249">
                  <c:v>38820</c:v>
                </c:pt>
                <c:pt idx="250">
                  <c:v>38824</c:v>
                </c:pt>
                <c:pt idx="251">
                  <c:v>38825</c:v>
                </c:pt>
                <c:pt idx="252">
                  <c:v>38826</c:v>
                </c:pt>
                <c:pt idx="253">
                  <c:v>38827</c:v>
                </c:pt>
                <c:pt idx="254">
                  <c:v>38828</c:v>
                </c:pt>
                <c:pt idx="255">
                  <c:v>38831</c:v>
                </c:pt>
                <c:pt idx="256">
                  <c:v>38832</c:v>
                </c:pt>
                <c:pt idx="257">
                  <c:v>38833</c:v>
                </c:pt>
                <c:pt idx="258">
                  <c:v>38834</c:v>
                </c:pt>
                <c:pt idx="259">
                  <c:v>38835</c:v>
                </c:pt>
                <c:pt idx="260">
                  <c:v>38838</c:v>
                </c:pt>
                <c:pt idx="261">
                  <c:v>38839</c:v>
                </c:pt>
                <c:pt idx="262">
                  <c:v>38840</c:v>
                </c:pt>
                <c:pt idx="263">
                  <c:v>38841</c:v>
                </c:pt>
                <c:pt idx="264">
                  <c:v>38842</c:v>
                </c:pt>
                <c:pt idx="265">
                  <c:v>38845</c:v>
                </c:pt>
                <c:pt idx="266">
                  <c:v>38846</c:v>
                </c:pt>
                <c:pt idx="267">
                  <c:v>38847</c:v>
                </c:pt>
                <c:pt idx="268">
                  <c:v>38848</c:v>
                </c:pt>
                <c:pt idx="269">
                  <c:v>38849</c:v>
                </c:pt>
                <c:pt idx="270">
                  <c:v>38852</c:v>
                </c:pt>
                <c:pt idx="271">
                  <c:v>38853</c:v>
                </c:pt>
                <c:pt idx="272">
                  <c:v>38854</c:v>
                </c:pt>
                <c:pt idx="273">
                  <c:v>38855</c:v>
                </c:pt>
                <c:pt idx="274">
                  <c:v>38856</c:v>
                </c:pt>
                <c:pt idx="275">
                  <c:v>38859</c:v>
                </c:pt>
                <c:pt idx="276">
                  <c:v>38860</c:v>
                </c:pt>
                <c:pt idx="277">
                  <c:v>38861</c:v>
                </c:pt>
                <c:pt idx="278">
                  <c:v>38862</c:v>
                </c:pt>
                <c:pt idx="279">
                  <c:v>38863</c:v>
                </c:pt>
                <c:pt idx="280">
                  <c:v>38867</c:v>
                </c:pt>
                <c:pt idx="281">
                  <c:v>38868</c:v>
                </c:pt>
                <c:pt idx="282">
                  <c:v>38869</c:v>
                </c:pt>
                <c:pt idx="283">
                  <c:v>38870</c:v>
                </c:pt>
                <c:pt idx="284">
                  <c:v>38873</c:v>
                </c:pt>
                <c:pt idx="285">
                  <c:v>38874</c:v>
                </c:pt>
                <c:pt idx="286">
                  <c:v>38875</c:v>
                </c:pt>
                <c:pt idx="287">
                  <c:v>38876</c:v>
                </c:pt>
                <c:pt idx="288">
                  <c:v>38877</c:v>
                </c:pt>
                <c:pt idx="289">
                  <c:v>38880</c:v>
                </c:pt>
                <c:pt idx="290">
                  <c:v>38881</c:v>
                </c:pt>
                <c:pt idx="291">
                  <c:v>38882</c:v>
                </c:pt>
                <c:pt idx="292">
                  <c:v>38883</c:v>
                </c:pt>
                <c:pt idx="293">
                  <c:v>38884</c:v>
                </c:pt>
                <c:pt idx="294">
                  <c:v>38887</c:v>
                </c:pt>
                <c:pt idx="295">
                  <c:v>38888</c:v>
                </c:pt>
                <c:pt idx="296">
                  <c:v>38889</c:v>
                </c:pt>
                <c:pt idx="297">
                  <c:v>38890</c:v>
                </c:pt>
                <c:pt idx="298">
                  <c:v>38891</c:v>
                </c:pt>
                <c:pt idx="299">
                  <c:v>38894</c:v>
                </c:pt>
                <c:pt idx="300">
                  <c:v>38895</c:v>
                </c:pt>
                <c:pt idx="301">
                  <c:v>38896</c:v>
                </c:pt>
                <c:pt idx="302">
                  <c:v>38897</c:v>
                </c:pt>
                <c:pt idx="303">
                  <c:v>38898</c:v>
                </c:pt>
                <c:pt idx="304">
                  <c:v>38901</c:v>
                </c:pt>
                <c:pt idx="305">
                  <c:v>38902</c:v>
                </c:pt>
                <c:pt idx="306">
                  <c:v>38903</c:v>
                </c:pt>
                <c:pt idx="307">
                  <c:v>38904</c:v>
                </c:pt>
                <c:pt idx="308">
                  <c:v>38905</c:v>
                </c:pt>
                <c:pt idx="309">
                  <c:v>38908</c:v>
                </c:pt>
                <c:pt idx="310">
                  <c:v>38909</c:v>
                </c:pt>
                <c:pt idx="311">
                  <c:v>38910</c:v>
                </c:pt>
                <c:pt idx="312">
                  <c:v>38911</c:v>
                </c:pt>
                <c:pt idx="313">
                  <c:v>38912</c:v>
                </c:pt>
                <c:pt idx="314">
                  <c:v>38915</c:v>
                </c:pt>
                <c:pt idx="315">
                  <c:v>38916</c:v>
                </c:pt>
                <c:pt idx="316">
                  <c:v>38917</c:v>
                </c:pt>
                <c:pt idx="317">
                  <c:v>38918</c:v>
                </c:pt>
                <c:pt idx="318">
                  <c:v>38919</c:v>
                </c:pt>
                <c:pt idx="319">
                  <c:v>38922</c:v>
                </c:pt>
                <c:pt idx="320">
                  <c:v>38923</c:v>
                </c:pt>
                <c:pt idx="321">
                  <c:v>38924</c:v>
                </c:pt>
                <c:pt idx="322">
                  <c:v>38925</c:v>
                </c:pt>
                <c:pt idx="323">
                  <c:v>38926</c:v>
                </c:pt>
                <c:pt idx="324">
                  <c:v>38929</c:v>
                </c:pt>
                <c:pt idx="325">
                  <c:v>38930</c:v>
                </c:pt>
                <c:pt idx="326">
                  <c:v>38931</c:v>
                </c:pt>
                <c:pt idx="327">
                  <c:v>38932</c:v>
                </c:pt>
                <c:pt idx="328">
                  <c:v>38933</c:v>
                </c:pt>
                <c:pt idx="329">
                  <c:v>38936</c:v>
                </c:pt>
                <c:pt idx="330">
                  <c:v>38937</c:v>
                </c:pt>
                <c:pt idx="331">
                  <c:v>38938</c:v>
                </c:pt>
                <c:pt idx="332">
                  <c:v>38939</c:v>
                </c:pt>
                <c:pt idx="333">
                  <c:v>38940</c:v>
                </c:pt>
                <c:pt idx="334">
                  <c:v>38943</c:v>
                </c:pt>
                <c:pt idx="335">
                  <c:v>38944</c:v>
                </c:pt>
                <c:pt idx="336">
                  <c:v>38945</c:v>
                </c:pt>
                <c:pt idx="337">
                  <c:v>38946</c:v>
                </c:pt>
                <c:pt idx="338">
                  <c:v>38947</c:v>
                </c:pt>
                <c:pt idx="339">
                  <c:v>38950</c:v>
                </c:pt>
                <c:pt idx="340">
                  <c:v>38951</c:v>
                </c:pt>
                <c:pt idx="341">
                  <c:v>38952</c:v>
                </c:pt>
                <c:pt idx="342">
                  <c:v>38953</c:v>
                </c:pt>
                <c:pt idx="343">
                  <c:v>38954</c:v>
                </c:pt>
                <c:pt idx="344">
                  <c:v>38957</c:v>
                </c:pt>
                <c:pt idx="345">
                  <c:v>38958</c:v>
                </c:pt>
                <c:pt idx="346">
                  <c:v>38959</c:v>
                </c:pt>
                <c:pt idx="347">
                  <c:v>38960</c:v>
                </c:pt>
                <c:pt idx="348">
                  <c:v>38961</c:v>
                </c:pt>
                <c:pt idx="349">
                  <c:v>38964</c:v>
                </c:pt>
                <c:pt idx="350">
                  <c:v>38965</c:v>
                </c:pt>
                <c:pt idx="351">
                  <c:v>38966</c:v>
                </c:pt>
                <c:pt idx="352">
                  <c:v>38967</c:v>
                </c:pt>
                <c:pt idx="353">
                  <c:v>38968</c:v>
                </c:pt>
                <c:pt idx="354">
                  <c:v>38971</c:v>
                </c:pt>
                <c:pt idx="355">
                  <c:v>38972</c:v>
                </c:pt>
                <c:pt idx="356">
                  <c:v>38973</c:v>
                </c:pt>
                <c:pt idx="357">
                  <c:v>38974</c:v>
                </c:pt>
                <c:pt idx="358">
                  <c:v>38975</c:v>
                </c:pt>
                <c:pt idx="359">
                  <c:v>38978</c:v>
                </c:pt>
                <c:pt idx="360">
                  <c:v>38979</c:v>
                </c:pt>
                <c:pt idx="361">
                  <c:v>38980</c:v>
                </c:pt>
                <c:pt idx="362">
                  <c:v>38981</c:v>
                </c:pt>
                <c:pt idx="363">
                  <c:v>38982</c:v>
                </c:pt>
                <c:pt idx="364">
                  <c:v>38985</c:v>
                </c:pt>
                <c:pt idx="365">
                  <c:v>38986</c:v>
                </c:pt>
                <c:pt idx="366">
                  <c:v>38987</c:v>
                </c:pt>
                <c:pt idx="367">
                  <c:v>38988</c:v>
                </c:pt>
                <c:pt idx="368">
                  <c:v>38989</c:v>
                </c:pt>
                <c:pt idx="369">
                  <c:v>38992</c:v>
                </c:pt>
                <c:pt idx="370">
                  <c:v>38993</c:v>
                </c:pt>
                <c:pt idx="371">
                  <c:v>38994</c:v>
                </c:pt>
                <c:pt idx="372">
                  <c:v>38995</c:v>
                </c:pt>
                <c:pt idx="373">
                  <c:v>38996</c:v>
                </c:pt>
                <c:pt idx="374">
                  <c:v>38999</c:v>
                </c:pt>
                <c:pt idx="375">
                  <c:v>39000</c:v>
                </c:pt>
                <c:pt idx="376">
                  <c:v>39001</c:v>
                </c:pt>
                <c:pt idx="377">
                  <c:v>39002</c:v>
                </c:pt>
                <c:pt idx="378">
                  <c:v>39003</c:v>
                </c:pt>
                <c:pt idx="379">
                  <c:v>39006</c:v>
                </c:pt>
                <c:pt idx="380">
                  <c:v>39007</c:v>
                </c:pt>
                <c:pt idx="381">
                  <c:v>39008</c:v>
                </c:pt>
                <c:pt idx="382">
                  <c:v>39009</c:v>
                </c:pt>
                <c:pt idx="383">
                  <c:v>39010</c:v>
                </c:pt>
                <c:pt idx="384">
                  <c:v>39013</c:v>
                </c:pt>
                <c:pt idx="385">
                  <c:v>39014</c:v>
                </c:pt>
                <c:pt idx="386">
                  <c:v>39015</c:v>
                </c:pt>
                <c:pt idx="387">
                  <c:v>39016</c:v>
                </c:pt>
                <c:pt idx="388">
                  <c:v>39017</c:v>
                </c:pt>
                <c:pt idx="389">
                  <c:v>39020</c:v>
                </c:pt>
                <c:pt idx="390">
                  <c:v>39021</c:v>
                </c:pt>
                <c:pt idx="391">
                  <c:v>39022</c:v>
                </c:pt>
                <c:pt idx="392">
                  <c:v>39023</c:v>
                </c:pt>
                <c:pt idx="393">
                  <c:v>39024</c:v>
                </c:pt>
                <c:pt idx="394">
                  <c:v>39027</c:v>
                </c:pt>
                <c:pt idx="395">
                  <c:v>39028</c:v>
                </c:pt>
                <c:pt idx="396">
                  <c:v>39029</c:v>
                </c:pt>
                <c:pt idx="397">
                  <c:v>39030</c:v>
                </c:pt>
                <c:pt idx="398">
                  <c:v>39031</c:v>
                </c:pt>
                <c:pt idx="399">
                  <c:v>39034</c:v>
                </c:pt>
                <c:pt idx="400">
                  <c:v>39035</c:v>
                </c:pt>
                <c:pt idx="401">
                  <c:v>39036</c:v>
                </c:pt>
                <c:pt idx="402">
                  <c:v>39037</c:v>
                </c:pt>
                <c:pt idx="403">
                  <c:v>39038</c:v>
                </c:pt>
                <c:pt idx="404">
                  <c:v>39041</c:v>
                </c:pt>
                <c:pt idx="405">
                  <c:v>39042</c:v>
                </c:pt>
                <c:pt idx="406">
                  <c:v>39043</c:v>
                </c:pt>
                <c:pt idx="407">
                  <c:v>39044</c:v>
                </c:pt>
                <c:pt idx="408">
                  <c:v>39045</c:v>
                </c:pt>
                <c:pt idx="409">
                  <c:v>39048</c:v>
                </c:pt>
                <c:pt idx="410">
                  <c:v>39049</c:v>
                </c:pt>
                <c:pt idx="411">
                  <c:v>39050</c:v>
                </c:pt>
                <c:pt idx="412">
                  <c:v>39051</c:v>
                </c:pt>
                <c:pt idx="413">
                  <c:v>39052</c:v>
                </c:pt>
                <c:pt idx="414">
                  <c:v>39055</c:v>
                </c:pt>
                <c:pt idx="415">
                  <c:v>39056</c:v>
                </c:pt>
                <c:pt idx="416">
                  <c:v>39057</c:v>
                </c:pt>
                <c:pt idx="417">
                  <c:v>39058</c:v>
                </c:pt>
                <c:pt idx="418">
                  <c:v>39059</c:v>
                </c:pt>
                <c:pt idx="419">
                  <c:v>39062</c:v>
                </c:pt>
                <c:pt idx="420">
                  <c:v>39063</c:v>
                </c:pt>
                <c:pt idx="421">
                  <c:v>39064</c:v>
                </c:pt>
                <c:pt idx="422">
                  <c:v>39065</c:v>
                </c:pt>
                <c:pt idx="423">
                  <c:v>39066</c:v>
                </c:pt>
                <c:pt idx="424">
                  <c:v>39069</c:v>
                </c:pt>
                <c:pt idx="425">
                  <c:v>39070</c:v>
                </c:pt>
                <c:pt idx="426">
                  <c:v>39071</c:v>
                </c:pt>
                <c:pt idx="427">
                  <c:v>39072</c:v>
                </c:pt>
                <c:pt idx="428">
                  <c:v>39073</c:v>
                </c:pt>
                <c:pt idx="429">
                  <c:v>39077</c:v>
                </c:pt>
                <c:pt idx="430">
                  <c:v>39078</c:v>
                </c:pt>
                <c:pt idx="431">
                  <c:v>39079</c:v>
                </c:pt>
                <c:pt idx="432">
                  <c:v>39080</c:v>
                </c:pt>
                <c:pt idx="433">
                  <c:v>39084</c:v>
                </c:pt>
                <c:pt idx="434">
                  <c:v>39085</c:v>
                </c:pt>
                <c:pt idx="435">
                  <c:v>39086</c:v>
                </c:pt>
                <c:pt idx="436">
                  <c:v>39087</c:v>
                </c:pt>
                <c:pt idx="437">
                  <c:v>39090</c:v>
                </c:pt>
                <c:pt idx="438">
                  <c:v>39091</c:v>
                </c:pt>
                <c:pt idx="439">
                  <c:v>39092</c:v>
                </c:pt>
                <c:pt idx="440">
                  <c:v>39093</c:v>
                </c:pt>
                <c:pt idx="441">
                  <c:v>39094</c:v>
                </c:pt>
                <c:pt idx="442">
                  <c:v>39097</c:v>
                </c:pt>
                <c:pt idx="443">
                  <c:v>39098</c:v>
                </c:pt>
                <c:pt idx="444">
                  <c:v>39099</c:v>
                </c:pt>
                <c:pt idx="445">
                  <c:v>39100</c:v>
                </c:pt>
                <c:pt idx="446">
                  <c:v>39101</c:v>
                </c:pt>
                <c:pt idx="447">
                  <c:v>39104</c:v>
                </c:pt>
                <c:pt idx="448">
                  <c:v>39105</c:v>
                </c:pt>
                <c:pt idx="449">
                  <c:v>39106</c:v>
                </c:pt>
                <c:pt idx="450">
                  <c:v>39107</c:v>
                </c:pt>
                <c:pt idx="451">
                  <c:v>39108</c:v>
                </c:pt>
                <c:pt idx="452">
                  <c:v>39111</c:v>
                </c:pt>
                <c:pt idx="453">
                  <c:v>39112</c:v>
                </c:pt>
                <c:pt idx="454">
                  <c:v>39113</c:v>
                </c:pt>
                <c:pt idx="455">
                  <c:v>39114</c:v>
                </c:pt>
                <c:pt idx="456">
                  <c:v>39115</c:v>
                </c:pt>
                <c:pt idx="457">
                  <c:v>39118</c:v>
                </c:pt>
                <c:pt idx="458">
                  <c:v>39119</c:v>
                </c:pt>
                <c:pt idx="459">
                  <c:v>39120</c:v>
                </c:pt>
                <c:pt idx="460">
                  <c:v>39121</c:v>
                </c:pt>
                <c:pt idx="461">
                  <c:v>39122</c:v>
                </c:pt>
                <c:pt idx="462">
                  <c:v>39125</c:v>
                </c:pt>
                <c:pt idx="463">
                  <c:v>39126</c:v>
                </c:pt>
                <c:pt idx="464">
                  <c:v>39127</c:v>
                </c:pt>
                <c:pt idx="465">
                  <c:v>39128</c:v>
                </c:pt>
                <c:pt idx="466">
                  <c:v>39129</c:v>
                </c:pt>
                <c:pt idx="467">
                  <c:v>39132</c:v>
                </c:pt>
                <c:pt idx="468">
                  <c:v>39133</c:v>
                </c:pt>
                <c:pt idx="469">
                  <c:v>39134</c:v>
                </c:pt>
                <c:pt idx="470">
                  <c:v>39135</c:v>
                </c:pt>
                <c:pt idx="471">
                  <c:v>39136</c:v>
                </c:pt>
                <c:pt idx="472">
                  <c:v>39139</c:v>
                </c:pt>
                <c:pt idx="473">
                  <c:v>39140</c:v>
                </c:pt>
                <c:pt idx="474">
                  <c:v>39141</c:v>
                </c:pt>
                <c:pt idx="475">
                  <c:v>39142</c:v>
                </c:pt>
                <c:pt idx="476">
                  <c:v>39143</c:v>
                </c:pt>
                <c:pt idx="477">
                  <c:v>39146</c:v>
                </c:pt>
                <c:pt idx="478">
                  <c:v>39147</c:v>
                </c:pt>
                <c:pt idx="479">
                  <c:v>39148</c:v>
                </c:pt>
                <c:pt idx="480">
                  <c:v>39149</c:v>
                </c:pt>
                <c:pt idx="481">
                  <c:v>39150</c:v>
                </c:pt>
                <c:pt idx="482">
                  <c:v>39153</c:v>
                </c:pt>
                <c:pt idx="483">
                  <c:v>39154</c:v>
                </c:pt>
                <c:pt idx="484">
                  <c:v>39155</c:v>
                </c:pt>
                <c:pt idx="485">
                  <c:v>39156</c:v>
                </c:pt>
                <c:pt idx="486">
                  <c:v>39157</c:v>
                </c:pt>
                <c:pt idx="487">
                  <c:v>39160</c:v>
                </c:pt>
                <c:pt idx="488">
                  <c:v>39161</c:v>
                </c:pt>
                <c:pt idx="489">
                  <c:v>39162</c:v>
                </c:pt>
                <c:pt idx="490">
                  <c:v>39163</c:v>
                </c:pt>
                <c:pt idx="491">
                  <c:v>39164</c:v>
                </c:pt>
                <c:pt idx="492">
                  <c:v>39167</c:v>
                </c:pt>
                <c:pt idx="493">
                  <c:v>39168</c:v>
                </c:pt>
                <c:pt idx="494">
                  <c:v>39169</c:v>
                </c:pt>
                <c:pt idx="495">
                  <c:v>39170</c:v>
                </c:pt>
                <c:pt idx="496">
                  <c:v>39171</c:v>
                </c:pt>
                <c:pt idx="497">
                  <c:v>39174</c:v>
                </c:pt>
                <c:pt idx="498">
                  <c:v>39175</c:v>
                </c:pt>
                <c:pt idx="499">
                  <c:v>39176</c:v>
                </c:pt>
                <c:pt idx="500">
                  <c:v>39177</c:v>
                </c:pt>
                <c:pt idx="501">
                  <c:v>39181</c:v>
                </c:pt>
                <c:pt idx="502">
                  <c:v>39182</c:v>
                </c:pt>
                <c:pt idx="503">
                  <c:v>39183</c:v>
                </c:pt>
                <c:pt idx="504">
                  <c:v>39184</c:v>
                </c:pt>
                <c:pt idx="505">
                  <c:v>39185</c:v>
                </c:pt>
                <c:pt idx="506">
                  <c:v>39188</c:v>
                </c:pt>
                <c:pt idx="507">
                  <c:v>39189</c:v>
                </c:pt>
                <c:pt idx="508">
                  <c:v>39190</c:v>
                </c:pt>
                <c:pt idx="509">
                  <c:v>39191</c:v>
                </c:pt>
                <c:pt idx="510">
                  <c:v>39192</c:v>
                </c:pt>
                <c:pt idx="511">
                  <c:v>39195</c:v>
                </c:pt>
                <c:pt idx="512">
                  <c:v>39196</c:v>
                </c:pt>
                <c:pt idx="513">
                  <c:v>39197</c:v>
                </c:pt>
                <c:pt idx="514">
                  <c:v>39198</c:v>
                </c:pt>
                <c:pt idx="515">
                  <c:v>39199</c:v>
                </c:pt>
                <c:pt idx="516">
                  <c:v>39202</c:v>
                </c:pt>
                <c:pt idx="517">
                  <c:v>39203</c:v>
                </c:pt>
                <c:pt idx="518">
                  <c:v>39204</c:v>
                </c:pt>
                <c:pt idx="519">
                  <c:v>39205</c:v>
                </c:pt>
                <c:pt idx="520">
                  <c:v>39206</c:v>
                </c:pt>
                <c:pt idx="521">
                  <c:v>39209</c:v>
                </c:pt>
                <c:pt idx="522">
                  <c:v>39210</c:v>
                </c:pt>
                <c:pt idx="523">
                  <c:v>39211</c:v>
                </c:pt>
                <c:pt idx="524">
                  <c:v>39212</c:v>
                </c:pt>
                <c:pt idx="525">
                  <c:v>39213</c:v>
                </c:pt>
                <c:pt idx="526">
                  <c:v>39216</c:v>
                </c:pt>
                <c:pt idx="527">
                  <c:v>39217</c:v>
                </c:pt>
                <c:pt idx="528">
                  <c:v>39218</c:v>
                </c:pt>
                <c:pt idx="529">
                  <c:v>39219</c:v>
                </c:pt>
                <c:pt idx="530">
                  <c:v>39220</c:v>
                </c:pt>
                <c:pt idx="531">
                  <c:v>39223</c:v>
                </c:pt>
                <c:pt idx="532">
                  <c:v>39224</c:v>
                </c:pt>
                <c:pt idx="533">
                  <c:v>39225</c:v>
                </c:pt>
                <c:pt idx="534">
                  <c:v>39226</c:v>
                </c:pt>
                <c:pt idx="535">
                  <c:v>39227</c:v>
                </c:pt>
                <c:pt idx="536">
                  <c:v>39230</c:v>
                </c:pt>
                <c:pt idx="537">
                  <c:v>39231</c:v>
                </c:pt>
                <c:pt idx="538">
                  <c:v>39232</c:v>
                </c:pt>
                <c:pt idx="539">
                  <c:v>39233</c:v>
                </c:pt>
                <c:pt idx="540">
                  <c:v>39234</c:v>
                </c:pt>
                <c:pt idx="541">
                  <c:v>39237</c:v>
                </c:pt>
                <c:pt idx="542">
                  <c:v>39238</c:v>
                </c:pt>
                <c:pt idx="543">
                  <c:v>39239</c:v>
                </c:pt>
                <c:pt idx="544">
                  <c:v>39240</c:v>
                </c:pt>
                <c:pt idx="545">
                  <c:v>39241</c:v>
                </c:pt>
                <c:pt idx="546">
                  <c:v>39244</c:v>
                </c:pt>
                <c:pt idx="547">
                  <c:v>39245</c:v>
                </c:pt>
                <c:pt idx="548">
                  <c:v>39246</c:v>
                </c:pt>
                <c:pt idx="549">
                  <c:v>39247</c:v>
                </c:pt>
                <c:pt idx="550">
                  <c:v>39248</c:v>
                </c:pt>
                <c:pt idx="551">
                  <c:v>39251</c:v>
                </c:pt>
                <c:pt idx="552">
                  <c:v>39252</c:v>
                </c:pt>
                <c:pt idx="553">
                  <c:v>39253</c:v>
                </c:pt>
                <c:pt idx="554">
                  <c:v>39254</c:v>
                </c:pt>
                <c:pt idx="555">
                  <c:v>39255</c:v>
                </c:pt>
                <c:pt idx="556">
                  <c:v>39258</c:v>
                </c:pt>
                <c:pt idx="557">
                  <c:v>39259</c:v>
                </c:pt>
                <c:pt idx="558">
                  <c:v>39260</c:v>
                </c:pt>
                <c:pt idx="559">
                  <c:v>39261</c:v>
                </c:pt>
                <c:pt idx="560">
                  <c:v>39262</c:v>
                </c:pt>
                <c:pt idx="561">
                  <c:v>39265</c:v>
                </c:pt>
                <c:pt idx="562">
                  <c:v>39266</c:v>
                </c:pt>
                <c:pt idx="563">
                  <c:v>39267</c:v>
                </c:pt>
                <c:pt idx="564">
                  <c:v>39268</c:v>
                </c:pt>
                <c:pt idx="565">
                  <c:v>39269</c:v>
                </c:pt>
                <c:pt idx="566">
                  <c:v>39272</c:v>
                </c:pt>
                <c:pt idx="567">
                  <c:v>39273</c:v>
                </c:pt>
                <c:pt idx="568">
                  <c:v>39274</c:v>
                </c:pt>
                <c:pt idx="569">
                  <c:v>39275</c:v>
                </c:pt>
                <c:pt idx="570">
                  <c:v>39276</c:v>
                </c:pt>
                <c:pt idx="571">
                  <c:v>39279</c:v>
                </c:pt>
                <c:pt idx="572">
                  <c:v>39280</c:v>
                </c:pt>
                <c:pt idx="573">
                  <c:v>39281</c:v>
                </c:pt>
                <c:pt idx="574">
                  <c:v>39282</c:v>
                </c:pt>
                <c:pt idx="575">
                  <c:v>39283</c:v>
                </c:pt>
                <c:pt idx="576">
                  <c:v>39286</c:v>
                </c:pt>
                <c:pt idx="577">
                  <c:v>39287</c:v>
                </c:pt>
                <c:pt idx="578">
                  <c:v>39288</c:v>
                </c:pt>
                <c:pt idx="579">
                  <c:v>39289</c:v>
                </c:pt>
                <c:pt idx="580">
                  <c:v>39290</c:v>
                </c:pt>
                <c:pt idx="581">
                  <c:v>39293</c:v>
                </c:pt>
                <c:pt idx="582">
                  <c:v>39294</c:v>
                </c:pt>
                <c:pt idx="583">
                  <c:v>39295</c:v>
                </c:pt>
                <c:pt idx="584">
                  <c:v>39296</c:v>
                </c:pt>
                <c:pt idx="585">
                  <c:v>39297</c:v>
                </c:pt>
                <c:pt idx="586">
                  <c:v>39300</c:v>
                </c:pt>
                <c:pt idx="587">
                  <c:v>39301</c:v>
                </c:pt>
                <c:pt idx="588">
                  <c:v>39302</c:v>
                </c:pt>
                <c:pt idx="589">
                  <c:v>39303</c:v>
                </c:pt>
                <c:pt idx="590">
                  <c:v>39304</c:v>
                </c:pt>
                <c:pt idx="591">
                  <c:v>39307</c:v>
                </c:pt>
                <c:pt idx="592">
                  <c:v>39308</c:v>
                </c:pt>
                <c:pt idx="593">
                  <c:v>39309</c:v>
                </c:pt>
                <c:pt idx="594">
                  <c:v>39310</c:v>
                </c:pt>
                <c:pt idx="595">
                  <c:v>39311</c:v>
                </c:pt>
                <c:pt idx="596">
                  <c:v>39314</c:v>
                </c:pt>
                <c:pt idx="597">
                  <c:v>39315</c:v>
                </c:pt>
                <c:pt idx="598">
                  <c:v>39316</c:v>
                </c:pt>
                <c:pt idx="599">
                  <c:v>39317</c:v>
                </c:pt>
                <c:pt idx="600">
                  <c:v>39318</c:v>
                </c:pt>
                <c:pt idx="601">
                  <c:v>39321</c:v>
                </c:pt>
                <c:pt idx="602">
                  <c:v>39322</c:v>
                </c:pt>
                <c:pt idx="603">
                  <c:v>39323</c:v>
                </c:pt>
                <c:pt idx="604">
                  <c:v>39324</c:v>
                </c:pt>
                <c:pt idx="605">
                  <c:v>39325</c:v>
                </c:pt>
                <c:pt idx="606">
                  <c:v>39328</c:v>
                </c:pt>
                <c:pt idx="607">
                  <c:v>39329</c:v>
                </c:pt>
                <c:pt idx="608">
                  <c:v>39330</c:v>
                </c:pt>
                <c:pt idx="609">
                  <c:v>39331</c:v>
                </c:pt>
                <c:pt idx="610">
                  <c:v>39332</c:v>
                </c:pt>
                <c:pt idx="611">
                  <c:v>39335</c:v>
                </c:pt>
                <c:pt idx="612">
                  <c:v>39336</c:v>
                </c:pt>
                <c:pt idx="613">
                  <c:v>39337</c:v>
                </c:pt>
                <c:pt idx="614">
                  <c:v>39338</c:v>
                </c:pt>
                <c:pt idx="615">
                  <c:v>39339</c:v>
                </c:pt>
                <c:pt idx="616">
                  <c:v>39342</c:v>
                </c:pt>
                <c:pt idx="617">
                  <c:v>39343</c:v>
                </c:pt>
                <c:pt idx="618">
                  <c:v>39344</c:v>
                </c:pt>
                <c:pt idx="619">
                  <c:v>39345</c:v>
                </c:pt>
                <c:pt idx="620">
                  <c:v>39346</c:v>
                </c:pt>
                <c:pt idx="621">
                  <c:v>39349</c:v>
                </c:pt>
                <c:pt idx="622">
                  <c:v>39350</c:v>
                </c:pt>
                <c:pt idx="623">
                  <c:v>39351</c:v>
                </c:pt>
                <c:pt idx="624">
                  <c:v>39352</c:v>
                </c:pt>
                <c:pt idx="625">
                  <c:v>39353</c:v>
                </c:pt>
                <c:pt idx="626">
                  <c:v>39356</c:v>
                </c:pt>
                <c:pt idx="627">
                  <c:v>39357</c:v>
                </c:pt>
                <c:pt idx="628">
                  <c:v>39358</c:v>
                </c:pt>
                <c:pt idx="629">
                  <c:v>39359</c:v>
                </c:pt>
                <c:pt idx="630">
                  <c:v>39360</c:v>
                </c:pt>
                <c:pt idx="631">
                  <c:v>39363</c:v>
                </c:pt>
                <c:pt idx="632">
                  <c:v>39364</c:v>
                </c:pt>
                <c:pt idx="633">
                  <c:v>39365</c:v>
                </c:pt>
                <c:pt idx="634">
                  <c:v>39366</c:v>
                </c:pt>
                <c:pt idx="635">
                  <c:v>39367</c:v>
                </c:pt>
                <c:pt idx="636">
                  <c:v>39370</c:v>
                </c:pt>
                <c:pt idx="637">
                  <c:v>39371</c:v>
                </c:pt>
                <c:pt idx="638">
                  <c:v>39372</c:v>
                </c:pt>
                <c:pt idx="639">
                  <c:v>39373</c:v>
                </c:pt>
                <c:pt idx="640">
                  <c:v>39374</c:v>
                </c:pt>
                <c:pt idx="641">
                  <c:v>39377</c:v>
                </c:pt>
                <c:pt idx="642">
                  <c:v>39378</c:v>
                </c:pt>
                <c:pt idx="643">
                  <c:v>39379</c:v>
                </c:pt>
                <c:pt idx="644">
                  <c:v>39380</c:v>
                </c:pt>
                <c:pt idx="645">
                  <c:v>39381</c:v>
                </c:pt>
                <c:pt idx="646">
                  <c:v>39384</c:v>
                </c:pt>
                <c:pt idx="647">
                  <c:v>39385</c:v>
                </c:pt>
                <c:pt idx="648">
                  <c:v>39386</c:v>
                </c:pt>
                <c:pt idx="649">
                  <c:v>39387</c:v>
                </c:pt>
                <c:pt idx="650">
                  <c:v>39388</c:v>
                </c:pt>
                <c:pt idx="651">
                  <c:v>39391</c:v>
                </c:pt>
                <c:pt idx="652">
                  <c:v>39392</c:v>
                </c:pt>
                <c:pt idx="653">
                  <c:v>39393</c:v>
                </c:pt>
                <c:pt idx="654">
                  <c:v>39394</c:v>
                </c:pt>
                <c:pt idx="655">
                  <c:v>39395</c:v>
                </c:pt>
                <c:pt idx="656">
                  <c:v>39398</c:v>
                </c:pt>
                <c:pt idx="657">
                  <c:v>39399</c:v>
                </c:pt>
                <c:pt idx="658">
                  <c:v>39400</c:v>
                </c:pt>
                <c:pt idx="659">
                  <c:v>39401</c:v>
                </c:pt>
                <c:pt idx="660">
                  <c:v>39402</c:v>
                </c:pt>
                <c:pt idx="661">
                  <c:v>39405</c:v>
                </c:pt>
                <c:pt idx="662">
                  <c:v>39406</c:v>
                </c:pt>
                <c:pt idx="663">
                  <c:v>39407</c:v>
                </c:pt>
                <c:pt idx="664">
                  <c:v>39408</c:v>
                </c:pt>
                <c:pt idx="665">
                  <c:v>39409</c:v>
                </c:pt>
                <c:pt idx="666">
                  <c:v>39412</c:v>
                </c:pt>
                <c:pt idx="667">
                  <c:v>39413</c:v>
                </c:pt>
                <c:pt idx="668">
                  <c:v>39414</c:v>
                </c:pt>
                <c:pt idx="669">
                  <c:v>39415</c:v>
                </c:pt>
                <c:pt idx="670">
                  <c:v>39416</c:v>
                </c:pt>
                <c:pt idx="671">
                  <c:v>39419</c:v>
                </c:pt>
                <c:pt idx="672">
                  <c:v>39420</c:v>
                </c:pt>
                <c:pt idx="673">
                  <c:v>39421</c:v>
                </c:pt>
                <c:pt idx="674">
                  <c:v>39422</c:v>
                </c:pt>
                <c:pt idx="675">
                  <c:v>39423</c:v>
                </c:pt>
                <c:pt idx="676">
                  <c:v>39426</c:v>
                </c:pt>
                <c:pt idx="677">
                  <c:v>39427</c:v>
                </c:pt>
                <c:pt idx="678">
                  <c:v>39428</c:v>
                </c:pt>
                <c:pt idx="679">
                  <c:v>39429</c:v>
                </c:pt>
                <c:pt idx="680">
                  <c:v>39430</c:v>
                </c:pt>
                <c:pt idx="681">
                  <c:v>39433</c:v>
                </c:pt>
                <c:pt idx="682">
                  <c:v>39434</c:v>
                </c:pt>
                <c:pt idx="683">
                  <c:v>39449</c:v>
                </c:pt>
                <c:pt idx="684">
                  <c:v>39450</c:v>
                </c:pt>
                <c:pt idx="685">
                  <c:v>39451</c:v>
                </c:pt>
                <c:pt idx="686">
                  <c:v>39454</c:v>
                </c:pt>
                <c:pt idx="687">
                  <c:v>39455</c:v>
                </c:pt>
                <c:pt idx="688">
                  <c:v>39456</c:v>
                </c:pt>
                <c:pt idx="689">
                  <c:v>39457</c:v>
                </c:pt>
                <c:pt idx="690">
                  <c:v>39458</c:v>
                </c:pt>
                <c:pt idx="691">
                  <c:v>39461</c:v>
                </c:pt>
                <c:pt idx="692">
                  <c:v>39462</c:v>
                </c:pt>
                <c:pt idx="693">
                  <c:v>39463</c:v>
                </c:pt>
                <c:pt idx="694">
                  <c:v>39464</c:v>
                </c:pt>
                <c:pt idx="695">
                  <c:v>39465</c:v>
                </c:pt>
                <c:pt idx="696">
                  <c:v>39468</c:v>
                </c:pt>
                <c:pt idx="697">
                  <c:v>39469</c:v>
                </c:pt>
                <c:pt idx="698">
                  <c:v>39470</c:v>
                </c:pt>
                <c:pt idx="699">
                  <c:v>39471</c:v>
                </c:pt>
                <c:pt idx="700">
                  <c:v>39472</c:v>
                </c:pt>
                <c:pt idx="701">
                  <c:v>39475</c:v>
                </c:pt>
                <c:pt idx="702">
                  <c:v>39476</c:v>
                </c:pt>
                <c:pt idx="703">
                  <c:v>39477</c:v>
                </c:pt>
                <c:pt idx="704">
                  <c:v>39478</c:v>
                </c:pt>
                <c:pt idx="705">
                  <c:v>39479</c:v>
                </c:pt>
                <c:pt idx="706">
                  <c:v>39482</c:v>
                </c:pt>
                <c:pt idx="707">
                  <c:v>39483</c:v>
                </c:pt>
                <c:pt idx="708">
                  <c:v>39484</c:v>
                </c:pt>
                <c:pt idx="709">
                  <c:v>39485</c:v>
                </c:pt>
                <c:pt idx="710">
                  <c:v>39486</c:v>
                </c:pt>
                <c:pt idx="711">
                  <c:v>39489</c:v>
                </c:pt>
                <c:pt idx="712">
                  <c:v>39490</c:v>
                </c:pt>
                <c:pt idx="713">
                  <c:v>39491</c:v>
                </c:pt>
                <c:pt idx="714">
                  <c:v>39492</c:v>
                </c:pt>
                <c:pt idx="715">
                  <c:v>39493</c:v>
                </c:pt>
                <c:pt idx="716">
                  <c:v>39496</c:v>
                </c:pt>
                <c:pt idx="717">
                  <c:v>39497</c:v>
                </c:pt>
                <c:pt idx="718">
                  <c:v>39498</c:v>
                </c:pt>
                <c:pt idx="719">
                  <c:v>39499</c:v>
                </c:pt>
                <c:pt idx="720">
                  <c:v>39500</c:v>
                </c:pt>
                <c:pt idx="721">
                  <c:v>39503</c:v>
                </c:pt>
                <c:pt idx="722">
                  <c:v>39504</c:v>
                </c:pt>
                <c:pt idx="723">
                  <c:v>39505</c:v>
                </c:pt>
                <c:pt idx="724">
                  <c:v>39506</c:v>
                </c:pt>
                <c:pt idx="725">
                  <c:v>39507</c:v>
                </c:pt>
                <c:pt idx="726">
                  <c:v>39510</c:v>
                </c:pt>
                <c:pt idx="727">
                  <c:v>39511</c:v>
                </c:pt>
                <c:pt idx="728">
                  <c:v>39512</c:v>
                </c:pt>
                <c:pt idx="729">
                  <c:v>39513</c:v>
                </c:pt>
                <c:pt idx="730">
                  <c:v>39514</c:v>
                </c:pt>
                <c:pt idx="731">
                  <c:v>39517</c:v>
                </c:pt>
                <c:pt idx="732">
                  <c:v>39518</c:v>
                </c:pt>
                <c:pt idx="733">
                  <c:v>39519</c:v>
                </c:pt>
                <c:pt idx="734">
                  <c:v>39520</c:v>
                </c:pt>
                <c:pt idx="735">
                  <c:v>39521</c:v>
                </c:pt>
                <c:pt idx="736">
                  <c:v>39524</c:v>
                </c:pt>
                <c:pt idx="737">
                  <c:v>39525</c:v>
                </c:pt>
                <c:pt idx="738">
                  <c:v>39526</c:v>
                </c:pt>
                <c:pt idx="739">
                  <c:v>39527</c:v>
                </c:pt>
                <c:pt idx="740">
                  <c:v>39532</c:v>
                </c:pt>
                <c:pt idx="741">
                  <c:v>39533</c:v>
                </c:pt>
                <c:pt idx="742">
                  <c:v>39534</c:v>
                </c:pt>
                <c:pt idx="743">
                  <c:v>39535</c:v>
                </c:pt>
                <c:pt idx="744">
                  <c:v>39538</c:v>
                </c:pt>
                <c:pt idx="745">
                  <c:v>39539</c:v>
                </c:pt>
                <c:pt idx="746">
                  <c:v>39540</c:v>
                </c:pt>
                <c:pt idx="747">
                  <c:v>39541</c:v>
                </c:pt>
                <c:pt idx="748">
                  <c:v>39542</c:v>
                </c:pt>
                <c:pt idx="749">
                  <c:v>39545</c:v>
                </c:pt>
                <c:pt idx="750">
                  <c:v>39546</c:v>
                </c:pt>
                <c:pt idx="751">
                  <c:v>39547</c:v>
                </c:pt>
                <c:pt idx="752">
                  <c:v>39548</c:v>
                </c:pt>
                <c:pt idx="753">
                  <c:v>39549</c:v>
                </c:pt>
                <c:pt idx="754">
                  <c:v>39552</c:v>
                </c:pt>
                <c:pt idx="755">
                  <c:v>39553</c:v>
                </c:pt>
                <c:pt idx="756">
                  <c:v>39554</c:v>
                </c:pt>
                <c:pt idx="757">
                  <c:v>39555</c:v>
                </c:pt>
                <c:pt idx="758">
                  <c:v>39556</c:v>
                </c:pt>
                <c:pt idx="759">
                  <c:v>39559</c:v>
                </c:pt>
                <c:pt idx="760">
                  <c:v>39560</c:v>
                </c:pt>
                <c:pt idx="761">
                  <c:v>39561</c:v>
                </c:pt>
                <c:pt idx="762">
                  <c:v>39562</c:v>
                </c:pt>
                <c:pt idx="763">
                  <c:v>39563</c:v>
                </c:pt>
                <c:pt idx="764">
                  <c:v>39566</c:v>
                </c:pt>
                <c:pt idx="765">
                  <c:v>39567</c:v>
                </c:pt>
                <c:pt idx="766">
                  <c:v>39568</c:v>
                </c:pt>
                <c:pt idx="767">
                  <c:v>39569</c:v>
                </c:pt>
                <c:pt idx="768">
                  <c:v>39570</c:v>
                </c:pt>
                <c:pt idx="769">
                  <c:v>39574</c:v>
                </c:pt>
                <c:pt idx="770">
                  <c:v>39575</c:v>
                </c:pt>
                <c:pt idx="771">
                  <c:v>39576</c:v>
                </c:pt>
                <c:pt idx="772">
                  <c:v>39577</c:v>
                </c:pt>
                <c:pt idx="773">
                  <c:v>39580</c:v>
                </c:pt>
                <c:pt idx="774">
                  <c:v>39581</c:v>
                </c:pt>
                <c:pt idx="775">
                  <c:v>39582</c:v>
                </c:pt>
                <c:pt idx="776">
                  <c:v>39583</c:v>
                </c:pt>
                <c:pt idx="777">
                  <c:v>39584</c:v>
                </c:pt>
                <c:pt idx="778">
                  <c:v>39587</c:v>
                </c:pt>
                <c:pt idx="779">
                  <c:v>39588</c:v>
                </c:pt>
                <c:pt idx="780">
                  <c:v>39589</c:v>
                </c:pt>
                <c:pt idx="781">
                  <c:v>39590</c:v>
                </c:pt>
                <c:pt idx="782">
                  <c:v>39591</c:v>
                </c:pt>
                <c:pt idx="783">
                  <c:v>39594</c:v>
                </c:pt>
                <c:pt idx="784">
                  <c:v>39595</c:v>
                </c:pt>
                <c:pt idx="785">
                  <c:v>39596</c:v>
                </c:pt>
                <c:pt idx="786">
                  <c:v>39597</c:v>
                </c:pt>
                <c:pt idx="787">
                  <c:v>39598</c:v>
                </c:pt>
                <c:pt idx="788">
                  <c:v>39601</c:v>
                </c:pt>
                <c:pt idx="789">
                  <c:v>39602</c:v>
                </c:pt>
                <c:pt idx="790">
                  <c:v>39603</c:v>
                </c:pt>
                <c:pt idx="791">
                  <c:v>39604</c:v>
                </c:pt>
                <c:pt idx="792">
                  <c:v>39605</c:v>
                </c:pt>
                <c:pt idx="793">
                  <c:v>39608</c:v>
                </c:pt>
                <c:pt idx="794">
                  <c:v>39609</c:v>
                </c:pt>
                <c:pt idx="795">
                  <c:v>39610</c:v>
                </c:pt>
                <c:pt idx="796">
                  <c:v>39611</c:v>
                </c:pt>
                <c:pt idx="797">
                  <c:v>39612</c:v>
                </c:pt>
                <c:pt idx="798">
                  <c:v>39615</c:v>
                </c:pt>
                <c:pt idx="799">
                  <c:v>39616</c:v>
                </c:pt>
                <c:pt idx="800">
                  <c:v>39617</c:v>
                </c:pt>
                <c:pt idx="801">
                  <c:v>39618</c:v>
                </c:pt>
                <c:pt idx="802">
                  <c:v>39619</c:v>
                </c:pt>
                <c:pt idx="803">
                  <c:v>39622</c:v>
                </c:pt>
                <c:pt idx="804">
                  <c:v>39623</c:v>
                </c:pt>
                <c:pt idx="805">
                  <c:v>39624</c:v>
                </c:pt>
                <c:pt idx="806">
                  <c:v>39625</c:v>
                </c:pt>
                <c:pt idx="807">
                  <c:v>39626</c:v>
                </c:pt>
                <c:pt idx="808">
                  <c:v>39629</c:v>
                </c:pt>
                <c:pt idx="809">
                  <c:v>39630</c:v>
                </c:pt>
                <c:pt idx="810">
                  <c:v>39631</c:v>
                </c:pt>
                <c:pt idx="811">
                  <c:v>39632</c:v>
                </c:pt>
                <c:pt idx="812">
                  <c:v>39633</c:v>
                </c:pt>
                <c:pt idx="813">
                  <c:v>39636</c:v>
                </c:pt>
                <c:pt idx="814">
                  <c:v>39637</c:v>
                </c:pt>
                <c:pt idx="815">
                  <c:v>39638</c:v>
                </c:pt>
                <c:pt idx="816">
                  <c:v>39639</c:v>
                </c:pt>
                <c:pt idx="817">
                  <c:v>39640</c:v>
                </c:pt>
                <c:pt idx="818">
                  <c:v>39643</c:v>
                </c:pt>
                <c:pt idx="819">
                  <c:v>39644</c:v>
                </c:pt>
                <c:pt idx="820">
                  <c:v>39645</c:v>
                </c:pt>
                <c:pt idx="821">
                  <c:v>39646</c:v>
                </c:pt>
                <c:pt idx="822">
                  <c:v>39647</c:v>
                </c:pt>
                <c:pt idx="823">
                  <c:v>39650</c:v>
                </c:pt>
                <c:pt idx="824">
                  <c:v>39651</c:v>
                </c:pt>
                <c:pt idx="825">
                  <c:v>39652</c:v>
                </c:pt>
                <c:pt idx="826">
                  <c:v>39653</c:v>
                </c:pt>
                <c:pt idx="827">
                  <c:v>39654</c:v>
                </c:pt>
                <c:pt idx="828">
                  <c:v>39657</c:v>
                </c:pt>
                <c:pt idx="829">
                  <c:v>39658</c:v>
                </c:pt>
                <c:pt idx="830">
                  <c:v>39659</c:v>
                </c:pt>
                <c:pt idx="831">
                  <c:v>39660</c:v>
                </c:pt>
                <c:pt idx="832">
                  <c:v>39661</c:v>
                </c:pt>
                <c:pt idx="833">
                  <c:v>39664</c:v>
                </c:pt>
                <c:pt idx="834">
                  <c:v>39665</c:v>
                </c:pt>
                <c:pt idx="835">
                  <c:v>39666</c:v>
                </c:pt>
                <c:pt idx="836">
                  <c:v>39667</c:v>
                </c:pt>
                <c:pt idx="837">
                  <c:v>39668</c:v>
                </c:pt>
                <c:pt idx="838">
                  <c:v>39671</c:v>
                </c:pt>
                <c:pt idx="839">
                  <c:v>39672</c:v>
                </c:pt>
                <c:pt idx="840">
                  <c:v>39673</c:v>
                </c:pt>
                <c:pt idx="841">
                  <c:v>39674</c:v>
                </c:pt>
                <c:pt idx="842">
                  <c:v>39675</c:v>
                </c:pt>
                <c:pt idx="843">
                  <c:v>39678</c:v>
                </c:pt>
                <c:pt idx="844">
                  <c:v>39679</c:v>
                </c:pt>
                <c:pt idx="845">
                  <c:v>39680</c:v>
                </c:pt>
                <c:pt idx="846">
                  <c:v>39681</c:v>
                </c:pt>
                <c:pt idx="847">
                  <c:v>39682</c:v>
                </c:pt>
                <c:pt idx="848">
                  <c:v>39685</c:v>
                </c:pt>
                <c:pt idx="849">
                  <c:v>39686</c:v>
                </c:pt>
                <c:pt idx="850">
                  <c:v>39687</c:v>
                </c:pt>
                <c:pt idx="851">
                  <c:v>39688</c:v>
                </c:pt>
                <c:pt idx="852">
                  <c:v>39689</c:v>
                </c:pt>
                <c:pt idx="853">
                  <c:v>39692</c:v>
                </c:pt>
                <c:pt idx="854">
                  <c:v>39693</c:v>
                </c:pt>
                <c:pt idx="855">
                  <c:v>39694</c:v>
                </c:pt>
                <c:pt idx="856">
                  <c:v>39695</c:v>
                </c:pt>
                <c:pt idx="857">
                  <c:v>39696</c:v>
                </c:pt>
                <c:pt idx="858">
                  <c:v>39699</c:v>
                </c:pt>
                <c:pt idx="859">
                  <c:v>39700</c:v>
                </c:pt>
                <c:pt idx="860">
                  <c:v>39701</c:v>
                </c:pt>
                <c:pt idx="861">
                  <c:v>39702</c:v>
                </c:pt>
                <c:pt idx="862">
                  <c:v>39703</c:v>
                </c:pt>
                <c:pt idx="863">
                  <c:v>39706</c:v>
                </c:pt>
                <c:pt idx="864">
                  <c:v>39707</c:v>
                </c:pt>
                <c:pt idx="865">
                  <c:v>39708</c:v>
                </c:pt>
                <c:pt idx="866">
                  <c:v>39709</c:v>
                </c:pt>
                <c:pt idx="867">
                  <c:v>39710</c:v>
                </c:pt>
                <c:pt idx="868">
                  <c:v>39713</c:v>
                </c:pt>
                <c:pt idx="869">
                  <c:v>39714</c:v>
                </c:pt>
                <c:pt idx="870">
                  <c:v>39715</c:v>
                </c:pt>
                <c:pt idx="871">
                  <c:v>39716</c:v>
                </c:pt>
                <c:pt idx="872">
                  <c:v>39717</c:v>
                </c:pt>
                <c:pt idx="873">
                  <c:v>39720</c:v>
                </c:pt>
                <c:pt idx="874">
                  <c:v>39721</c:v>
                </c:pt>
                <c:pt idx="875">
                  <c:v>39722</c:v>
                </c:pt>
                <c:pt idx="876">
                  <c:v>39723</c:v>
                </c:pt>
                <c:pt idx="877">
                  <c:v>39724</c:v>
                </c:pt>
                <c:pt idx="878">
                  <c:v>39727</c:v>
                </c:pt>
                <c:pt idx="879">
                  <c:v>39728</c:v>
                </c:pt>
                <c:pt idx="880">
                  <c:v>39729</c:v>
                </c:pt>
                <c:pt idx="881">
                  <c:v>39730</c:v>
                </c:pt>
                <c:pt idx="882">
                  <c:v>39731</c:v>
                </c:pt>
                <c:pt idx="883">
                  <c:v>39734</c:v>
                </c:pt>
                <c:pt idx="884">
                  <c:v>39735</c:v>
                </c:pt>
                <c:pt idx="885">
                  <c:v>39736</c:v>
                </c:pt>
                <c:pt idx="886">
                  <c:v>39737</c:v>
                </c:pt>
                <c:pt idx="887">
                  <c:v>39738</c:v>
                </c:pt>
                <c:pt idx="888">
                  <c:v>39741</c:v>
                </c:pt>
                <c:pt idx="889">
                  <c:v>39742</c:v>
                </c:pt>
                <c:pt idx="890">
                  <c:v>39743</c:v>
                </c:pt>
                <c:pt idx="891">
                  <c:v>39744</c:v>
                </c:pt>
                <c:pt idx="892">
                  <c:v>39745</c:v>
                </c:pt>
                <c:pt idx="893">
                  <c:v>39748</c:v>
                </c:pt>
                <c:pt idx="894">
                  <c:v>39749</c:v>
                </c:pt>
                <c:pt idx="895">
                  <c:v>39750</c:v>
                </c:pt>
                <c:pt idx="896">
                  <c:v>39751</c:v>
                </c:pt>
                <c:pt idx="897">
                  <c:v>39752</c:v>
                </c:pt>
                <c:pt idx="898">
                  <c:v>39755</c:v>
                </c:pt>
                <c:pt idx="899">
                  <c:v>39756</c:v>
                </c:pt>
                <c:pt idx="900">
                  <c:v>39757</c:v>
                </c:pt>
                <c:pt idx="901">
                  <c:v>39758</c:v>
                </c:pt>
                <c:pt idx="902">
                  <c:v>39759</c:v>
                </c:pt>
                <c:pt idx="903">
                  <c:v>39762</c:v>
                </c:pt>
                <c:pt idx="904">
                  <c:v>39763</c:v>
                </c:pt>
                <c:pt idx="905">
                  <c:v>39764</c:v>
                </c:pt>
                <c:pt idx="906">
                  <c:v>39765</c:v>
                </c:pt>
                <c:pt idx="907">
                  <c:v>39766</c:v>
                </c:pt>
                <c:pt idx="908">
                  <c:v>39769</c:v>
                </c:pt>
                <c:pt idx="909">
                  <c:v>39770</c:v>
                </c:pt>
                <c:pt idx="910">
                  <c:v>39771</c:v>
                </c:pt>
                <c:pt idx="911">
                  <c:v>39772</c:v>
                </c:pt>
                <c:pt idx="912">
                  <c:v>39773</c:v>
                </c:pt>
                <c:pt idx="913">
                  <c:v>39776</c:v>
                </c:pt>
                <c:pt idx="914">
                  <c:v>39777</c:v>
                </c:pt>
                <c:pt idx="915">
                  <c:v>39778</c:v>
                </c:pt>
                <c:pt idx="916">
                  <c:v>39779</c:v>
                </c:pt>
                <c:pt idx="917">
                  <c:v>39780</c:v>
                </c:pt>
                <c:pt idx="918">
                  <c:v>39783</c:v>
                </c:pt>
                <c:pt idx="919">
                  <c:v>39784</c:v>
                </c:pt>
                <c:pt idx="920">
                  <c:v>39785</c:v>
                </c:pt>
                <c:pt idx="921">
                  <c:v>39786</c:v>
                </c:pt>
                <c:pt idx="922">
                  <c:v>39787</c:v>
                </c:pt>
                <c:pt idx="923">
                  <c:v>39790</c:v>
                </c:pt>
                <c:pt idx="924">
                  <c:v>39791</c:v>
                </c:pt>
                <c:pt idx="925">
                  <c:v>39792</c:v>
                </c:pt>
                <c:pt idx="926">
                  <c:v>39793</c:v>
                </c:pt>
                <c:pt idx="927">
                  <c:v>39794</c:v>
                </c:pt>
                <c:pt idx="928">
                  <c:v>39797</c:v>
                </c:pt>
                <c:pt idx="929">
                  <c:v>39799</c:v>
                </c:pt>
                <c:pt idx="930">
                  <c:v>39800</c:v>
                </c:pt>
                <c:pt idx="931">
                  <c:v>39801</c:v>
                </c:pt>
                <c:pt idx="932">
                  <c:v>39804</c:v>
                </c:pt>
                <c:pt idx="933">
                  <c:v>39805</c:v>
                </c:pt>
                <c:pt idx="934">
                  <c:v>39806</c:v>
                </c:pt>
                <c:pt idx="935">
                  <c:v>39808</c:v>
                </c:pt>
                <c:pt idx="936">
                  <c:v>39811</c:v>
                </c:pt>
                <c:pt idx="937">
                  <c:v>39812</c:v>
                </c:pt>
                <c:pt idx="938">
                  <c:v>39813</c:v>
                </c:pt>
                <c:pt idx="939">
                  <c:v>39815</c:v>
                </c:pt>
                <c:pt idx="940">
                  <c:v>39818</c:v>
                </c:pt>
                <c:pt idx="941">
                  <c:v>39819</c:v>
                </c:pt>
                <c:pt idx="942">
                  <c:v>39820</c:v>
                </c:pt>
                <c:pt idx="943">
                  <c:v>39821</c:v>
                </c:pt>
                <c:pt idx="944">
                  <c:v>39822</c:v>
                </c:pt>
                <c:pt idx="945">
                  <c:v>39825</c:v>
                </c:pt>
                <c:pt idx="946">
                  <c:v>39826</c:v>
                </c:pt>
                <c:pt idx="947">
                  <c:v>39827</c:v>
                </c:pt>
                <c:pt idx="948">
                  <c:v>39828</c:v>
                </c:pt>
                <c:pt idx="949">
                  <c:v>39829</c:v>
                </c:pt>
                <c:pt idx="950">
                  <c:v>39832</c:v>
                </c:pt>
                <c:pt idx="951">
                  <c:v>39833</c:v>
                </c:pt>
                <c:pt idx="952">
                  <c:v>39834</c:v>
                </c:pt>
                <c:pt idx="953">
                  <c:v>39835</c:v>
                </c:pt>
                <c:pt idx="954">
                  <c:v>39836</c:v>
                </c:pt>
                <c:pt idx="955">
                  <c:v>39839</c:v>
                </c:pt>
                <c:pt idx="956">
                  <c:v>39840</c:v>
                </c:pt>
                <c:pt idx="957">
                  <c:v>39841</c:v>
                </c:pt>
                <c:pt idx="958">
                  <c:v>39842</c:v>
                </c:pt>
                <c:pt idx="959">
                  <c:v>39843</c:v>
                </c:pt>
                <c:pt idx="960">
                  <c:v>39846</c:v>
                </c:pt>
                <c:pt idx="961">
                  <c:v>39847</c:v>
                </c:pt>
                <c:pt idx="962">
                  <c:v>39848</c:v>
                </c:pt>
                <c:pt idx="963">
                  <c:v>39849</c:v>
                </c:pt>
                <c:pt idx="964">
                  <c:v>39850</c:v>
                </c:pt>
                <c:pt idx="965">
                  <c:v>39853</c:v>
                </c:pt>
                <c:pt idx="966">
                  <c:v>39854</c:v>
                </c:pt>
                <c:pt idx="967">
                  <c:v>39855</c:v>
                </c:pt>
                <c:pt idx="968">
                  <c:v>39856</c:v>
                </c:pt>
                <c:pt idx="969">
                  <c:v>39857</c:v>
                </c:pt>
                <c:pt idx="970">
                  <c:v>39860</c:v>
                </c:pt>
                <c:pt idx="971">
                  <c:v>39861</c:v>
                </c:pt>
                <c:pt idx="972">
                  <c:v>39862</c:v>
                </c:pt>
                <c:pt idx="973">
                  <c:v>39863</c:v>
                </c:pt>
                <c:pt idx="974">
                  <c:v>39864</c:v>
                </c:pt>
                <c:pt idx="975">
                  <c:v>39867</c:v>
                </c:pt>
                <c:pt idx="976">
                  <c:v>39868</c:v>
                </c:pt>
                <c:pt idx="977">
                  <c:v>39869</c:v>
                </c:pt>
                <c:pt idx="978">
                  <c:v>39870</c:v>
                </c:pt>
                <c:pt idx="979">
                  <c:v>39871</c:v>
                </c:pt>
                <c:pt idx="980">
                  <c:v>39874</c:v>
                </c:pt>
                <c:pt idx="981">
                  <c:v>39875</c:v>
                </c:pt>
                <c:pt idx="982">
                  <c:v>39876</c:v>
                </c:pt>
                <c:pt idx="983">
                  <c:v>39877</c:v>
                </c:pt>
                <c:pt idx="984">
                  <c:v>39878</c:v>
                </c:pt>
                <c:pt idx="985">
                  <c:v>39881</c:v>
                </c:pt>
                <c:pt idx="986">
                  <c:v>39882</c:v>
                </c:pt>
                <c:pt idx="987">
                  <c:v>39883</c:v>
                </c:pt>
                <c:pt idx="988">
                  <c:v>39884</c:v>
                </c:pt>
                <c:pt idx="989">
                  <c:v>39885</c:v>
                </c:pt>
                <c:pt idx="990">
                  <c:v>39888</c:v>
                </c:pt>
                <c:pt idx="991">
                  <c:v>39889</c:v>
                </c:pt>
                <c:pt idx="992">
                  <c:v>39890</c:v>
                </c:pt>
                <c:pt idx="993">
                  <c:v>39891</c:v>
                </c:pt>
                <c:pt idx="994">
                  <c:v>39892</c:v>
                </c:pt>
                <c:pt idx="995">
                  <c:v>39895</c:v>
                </c:pt>
                <c:pt idx="996">
                  <c:v>39896</c:v>
                </c:pt>
                <c:pt idx="997">
                  <c:v>39897</c:v>
                </c:pt>
                <c:pt idx="998">
                  <c:v>39898</c:v>
                </c:pt>
                <c:pt idx="999">
                  <c:v>39899</c:v>
                </c:pt>
                <c:pt idx="1000">
                  <c:v>39902</c:v>
                </c:pt>
                <c:pt idx="1001">
                  <c:v>39903</c:v>
                </c:pt>
                <c:pt idx="1002">
                  <c:v>39904</c:v>
                </c:pt>
                <c:pt idx="1003">
                  <c:v>39905</c:v>
                </c:pt>
                <c:pt idx="1004">
                  <c:v>39906</c:v>
                </c:pt>
                <c:pt idx="1005">
                  <c:v>39909</c:v>
                </c:pt>
                <c:pt idx="1006">
                  <c:v>39910</c:v>
                </c:pt>
                <c:pt idx="1007">
                  <c:v>39911</c:v>
                </c:pt>
                <c:pt idx="1008">
                  <c:v>39912</c:v>
                </c:pt>
                <c:pt idx="1009">
                  <c:v>39916</c:v>
                </c:pt>
                <c:pt idx="1010">
                  <c:v>39917</c:v>
                </c:pt>
                <c:pt idx="1011">
                  <c:v>39918</c:v>
                </c:pt>
                <c:pt idx="1012">
                  <c:v>39919</c:v>
                </c:pt>
                <c:pt idx="1013">
                  <c:v>39920</c:v>
                </c:pt>
                <c:pt idx="1014">
                  <c:v>39923</c:v>
                </c:pt>
                <c:pt idx="1015">
                  <c:v>39924</c:v>
                </c:pt>
                <c:pt idx="1016">
                  <c:v>39925</c:v>
                </c:pt>
                <c:pt idx="1017">
                  <c:v>39926</c:v>
                </c:pt>
                <c:pt idx="1018">
                  <c:v>39927</c:v>
                </c:pt>
                <c:pt idx="1019">
                  <c:v>39930</c:v>
                </c:pt>
                <c:pt idx="1020">
                  <c:v>39931</c:v>
                </c:pt>
                <c:pt idx="1021">
                  <c:v>39932</c:v>
                </c:pt>
                <c:pt idx="1022">
                  <c:v>39933</c:v>
                </c:pt>
                <c:pt idx="1023">
                  <c:v>39934</c:v>
                </c:pt>
                <c:pt idx="1024">
                  <c:v>39937</c:v>
                </c:pt>
                <c:pt idx="1025">
                  <c:v>39938</c:v>
                </c:pt>
                <c:pt idx="1026">
                  <c:v>39939</c:v>
                </c:pt>
                <c:pt idx="1027">
                  <c:v>39940</c:v>
                </c:pt>
                <c:pt idx="1028">
                  <c:v>39941</c:v>
                </c:pt>
                <c:pt idx="1029">
                  <c:v>39944</c:v>
                </c:pt>
                <c:pt idx="1030">
                  <c:v>39945</c:v>
                </c:pt>
                <c:pt idx="1031">
                  <c:v>39946</c:v>
                </c:pt>
                <c:pt idx="1032">
                  <c:v>39947</c:v>
                </c:pt>
                <c:pt idx="1033">
                  <c:v>39948</c:v>
                </c:pt>
                <c:pt idx="1034">
                  <c:v>39951</c:v>
                </c:pt>
                <c:pt idx="1035">
                  <c:v>39952</c:v>
                </c:pt>
                <c:pt idx="1036">
                  <c:v>39953</c:v>
                </c:pt>
                <c:pt idx="1037">
                  <c:v>39954</c:v>
                </c:pt>
                <c:pt idx="1038">
                  <c:v>39955</c:v>
                </c:pt>
                <c:pt idx="1039">
                  <c:v>39958</c:v>
                </c:pt>
                <c:pt idx="1040">
                  <c:v>39959</c:v>
                </c:pt>
                <c:pt idx="1041">
                  <c:v>39960</c:v>
                </c:pt>
                <c:pt idx="1042">
                  <c:v>39961</c:v>
                </c:pt>
                <c:pt idx="1043">
                  <c:v>39962</c:v>
                </c:pt>
                <c:pt idx="1044">
                  <c:v>39965</c:v>
                </c:pt>
                <c:pt idx="1045">
                  <c:v>39966</c:v>
                </c:pt>
                <c:pt idx="1046">
                  <c:v>39967</c:v>
                </c:pt>
                <c:pt idx="1047">
                  <c:v>39968</c:v>
                </c:pt>
                <c:pt idx="1048">
                  <c:v>39969</c:v>
                </c:pt>
                <c:pt idx="1049">
                  <c:v>39972</c:v>
                </c:pt>
                <c:pt idx="1050">
                  <c:v>39973</c:v>
                </c:pt>
                <c:pt idx="1051">
                  <c:v>39974</c:v>
                </c:pt>
                <c:pt idx="1052">
                  <c:v>39975</c:v>
                </c:pt>
                <c:pt idx="1053">
                  <c:v>39976</c:v>
                </c:pt>
                <c:pt idx="1054">
                  <c:v>39979</c:v>
                </c:pt>
                <c:pt idx="1055">
                  <c:v>39980</c:v>
                </c:pt>
                <c:pt idx="1056">
                  <c:v>39981</c:v>
                </c:pt>
                <c:pt idx="1057">
                  <c:v>39982</c:v>
                </c:pt>
                <c:pt idx="1058">
                  <c:v>39983</c:v>
                </c:pt>
                <c:pt idx="1059">
                  <c:v>39986</c:v>
                </c:pt>
                <c:pt idx="1060">
                  <c:v>39987</c:v>
                </c:pt>
                <c:pt idx="1061">
                  <c:v>39988</c:v>
                </c:pt>
                <c:pt idx="1062">
                  <c:v>39989</c:v>
                </c:pt>
                <c:pt idx="1063">
                  <c:v>39990</c:v>
                </c:pt>
                <c:pt idx="1064">
                  <c:v>39993</c:v>
                </c:pt>
                <c:pt idx="1065">
                  <c:v>39994</c:v>
                </c:pt>
                <c:pt idx="1066">
                  <c:v>39995</c:v>
                </c:pt>
                <c:pt idx="1067">
                  <c:v>39996</c:v>
                </c:pt>
                <c:pt idx="1068">
                  <c:v>39997</c:v>
                </c:pt>
                <c:pt idx="1069">
                  <c:v>40000</c:v>
                </c:pt>
                <c:pt idx="1070">
                  <c:v>40001</c:v>
                </c:pt>
                <c:pt idx="1071">
                  <c:v>40002</c:v>
                </c:pt>
                <c:pt idx="1072">
                  <c:v>40003</c:v>
                </c:pt>
                <c:pt idx="1073">
                  <c:v>40004</c:v>
                </c:pt>
                <c:pt idx="1074">
                  <c:v>40007</c:v>
                </c:pt>
                <c:pt idx="1075">
                  <c:v>40008</c:v>
                </c:pt>
                <c:pt idx="1076">
                  <c:v>40009</c:v>
                </c:pt>
                <c:pt idx="1077">
                  <c:v>40010</c:v>
                </c:pt>
                <c:pt idx="1078">
                  <c:v>40011</c:v>
                </c:pt>
                <c:pt idx="1079">
                  <c:v>40014</c:v>
                </c:pt>
                <c:pt idx="1080">
                  <c:v>40015</c:v>
                </c:pt>
                <c:pt idx="1081">
                  <c:v>40016</c:v>
                </c:pt>
                <c:pt idx="1082">
                  <c:v>40017</c:v>
                </c:pt>
                <c:pt idx="1083">
                  <c:v>40018</c:v>
                </c:pt>
                <c:pt idx="1084">
                  <c:v>40021</c:v>
                </c:pt>
                <c:pt idx="1085">
                  <c:v>40022</c:v>
                </c:pt>
                <c:pt idx="1086">
                  <c:v>40023</c:v>
                </c:pt>
                <c:pt idx="1087">
                  <c:v>40024</c:v>
                </c:pt>
                <c:pt idx="1088">
                  <c:v>40025</c:v>
                </c:pt>
                <c:pt idx="1089">
                  <c:v>40028</c:v>
                </c:pt>
                <c:pt idx="1090">
                  <c:v>40029</c:v>
                </c:pt>
                <c:pt idx="1091">
                  <c:v>40030</c:v>
                </c:pt>
                <c:pt idx="1092">
                  <c:v>40031</c:v>
                </c:pt>
                <c:pt idx="1093">
                  <c:v>40032</c:v>
                </c:pt>
                <c:pt idx="1094">
                  <c:v>40035</c:v>
                </c:pt>
                <c:pt idx="1095">
                  <c:v>40036</c:v>
                </c:pt>
                <c:pt idx="1096">
                  <c:v>40037</c:v>
                </c:pt>
                <c:pt idx="1097">
                  <c:v>40038</c:v>
                </c:pt>
                <c:pt idx="1098">
                  <c:v>40039</c:v>
                </c:pt>
                <c:pt idx="1099">
                  <c:v>40042</c:v>
                </c:pt>
                <c:pt idx="1100">
                  <c:v>40043</c:v>
                </c:pt>
                <c:pt idx="1101">
                  <c:v>40044</c:v>
                </c:pt>
                <c:pt idx="1102">
                  <c:v>40045</c:v>
                </c:pt>
                <c:pt idx="1103">
                  <c:v>40046</c:v>
                </c:pt>
                <c:pt idx="1104">
                  <c:v>40049</c:v>
                </c:pt>
                <c:pt idx="1105">
                  <c:v>40050</c:v>
                </c:pt>
                <c:pt idx="1106">
                  <c:v>40051</c:v>
                </c:pt>
                <c:pt idx="1107">
                  <c:v>40052</c:v>
                </c:pt>
                <c:pt idx="1108">
                  <c:v>40053</c:v>
                </c:pt>
                <c:pt idx="1109">
                  <c:v>40056</c:v>
                </c:pt>
                <c:pt idx="1110">
                  <c:v>40057</c:v>
                </c:pt>
                <c:pt idx="1111">
                  <c:v>40058</c:v>
                </c:pt>
                <c:pt idx="1112">
                  <c:v>40059</c:v>
                </c:pt>
                <c:pt idx="1113">
                  <c:v>40060</c:v>
                </c:pt>
                <c:pt idx="1114">
                  <c:v>40063</c:v>
                </c:pt>
                <c:pt idx="1115">
                  <c:v>40064</c:v>
                </c:pt>
                <c:pt idx="1116">
                  <c:v>40065</c:v>
                </c:pt>
                <c:pt idx="1117">
                  <c:v>40066</c:v>
                </c:pt>
                <c:pt idx="1118">
                  <c:v>40067</c:v>
                </c:pt>
                <c:pt idx="1119">
                  <c:v>40070</c:v>
                </c:pt>
                <c:pt idx="1120">
                  <c:v>40071</c:v>
                </c:pt>
                <c:pt idx="1121">
                  <c:v>40072</c:v>
                </c:pt>
                <c:pt idx="1122">
                  <c:v>40073</c:v>
                </c:pt>
                <c:pt idx="1123">
                  <c:v>40074</c:v>
                </c:pt>
                <c:pt idx="1124">
                  <c:v>40077</c:v>
                </c:pt>
                <c:pt idx="1125">
                  <c:v>40078</c:v>
                </c:pt>
                <c:pt idx="1126">
                  <c:v>40079</c:v>
                </c:pt>
                <c:pt idx="1127">
                  <c:v>40080</c:v>
                </c:pt>
                <c:pt idx="1128">
                  <c:v>40081</c:v>
                </c:pt>
                <c:pt idx="1129">
                  <c:v>40084</c:v>
                </c:pt>
                <c:pt idx="1130">
                  <c:v>40085</c:v>
                </c:pt>
                <c:pt idx="1131">
                  <c:v>40086</c:v>
                </c:pt>
                <c:pt idx="1132">
                  <c:v>40087</c:v>
                </c:pt>
                <c:pt idx="1133">
                  <c:v>40088</c:v>
                </c:pt>
                <c:pt idx="1134">
                  <c:v>40091</c:v>
                </c:pt>
                <c:pt idx="1135">
                  <c:v>40092</c:v>
                </c:pt>
                <c:pt idx="1136">
                  <c:v>40093</c:v>
                </c:pt>
                <c:pt idx="1137">
                  <c:v>40094</c:v>
                </c:pt>
                <c:pt idx="1138">
                  <c:v>40095</c:v>
                </c:pt>
                <c:pt idx="1139">
                  <c:v>40098</c:v>
                </c:pt>
                <c:pt idx="1140">
                  <c:v>40099</c:v>
                </c:pt>
                <c:pt idx="1141">
                  <c:v>40100</c:v>
                </c:pt>
                <c:pt idx="1142">
                  <c:v>40101</c:v>
                </c:pt>
                <c:pt idx="1143">
                  <c:v>40102</c:v>
                </c:pt>
                <c:pt idx="1144">
                  <c:v>40105</c:v>
                </c:pt>
                <c:pt idx="1145">
                  <c:v>40106</c:v>
                </c:pt>
                <c:pt idx="1146">
                  <c:v>40107</c:v>
                </c:pt>
                <c:pt idx="1147">
                  <c:v>40108</c:v>
                </c:pt>
                <c:pt idx="1148">
                  <c:v>40109</c:v>
                </c:pt>
                <c:pt idx="1149">
                  <c:v>40112</c:v>
                </c:pt>
                <c:pt idx="1150">
                  <c:v>40113</c:v>
                </c:pt>
                <c:pt idx="1151">
                  <c:v>40114</c:v>
                </c:pt>
                <c:pt idx="1152">
                  <c:v>40115</c:v>
                </c:pt>
                <c:pt idx="1153">
                  <c:v>40116</c:v>
                </c:pt>
                <c:pt idx="1154">
                  <c:v>40119</c:v>
                </c:pt>
                <c:pt idx="1155">
                  <c:v>40120</c:v>
                </c:pt>
                <c:pt idx="1156">
                  <c:v>40121</c:v>
                </c:pt>
                <c:pt idx="1157">
                  <c:v>40122</c:v>
                </c:pt>
                <c:pt idx="1158">
                  <c:v>40123</c:v>
                </c:pt>
                <c:pt idx="1159">
                  <c:v>40126</c:v>
                </c:pt>
                <c:pt idx="1160">
                  <c:v>40127</c:v>
                </c:pt>
                <c:pt idx="1161">
                  <c:v>40128</c:v>
                </c:pt>
                <c:pt idx="1162">
                  <c:v>40129</c:v>
                </c:pt>
                <c:pt idx="1163">
                  <c:v>40130</c:v>
                </c:pt>
                <c:pt idx="1164">
                  <c:v>40133</c:v>
                </c:pt>
                <c:pt idx="1165">
                  <c:v>40134</c:v>
                </c:pt>
                <c:pt idx="1166">
                  <c:v>40135</c:v>
                </c:pt>
                <c:pt idx="1167">
                  <c:v>40136</c:v>
                </c:pt>
                <c:pt idx="1168">
                  <c:v>40137</c:v>
                </c:pt>
                <c:pt idx="1169">
                  <c:v>40140</c:v>
                </c:pt>
                <c:pt idx="1170">
                  <c:v>40141</c:v>
                </c:pt>
                <c:pt idx="1171">
                  <c:v>40142</c:v>
                </c:pt>
                <c:pt idx="1172">
                  <c:v>40143</c:v>
                </c:pt>
                <c:pt idx="1173">
                  <c:v>40144</c:v>
                </c:pt>
                <c:pt idx="1174">
                  <c:v>40147</c:v>
                </c:pt>
                <c:pt idx="1175">
                  <c:v>40148</c:v>
                </c:pt>
                <c:pt idx="1176">
                  <c:v>40149</c:v>
                </c:pt>
                <c:pt idx="1177">
                  <c:v>40150</c:v>
                </c:pt>
                <c:pt idx="1178">
                  <c:v>40151</c:v>
                </c:pt>
                <c:pt idx="1179">
                  <c:v>40154</c:v>
                </c:pt>
                <c:pt idx="1180">
                  <c:v>40155</c:v>
                </c:pt>
                <c:pt idx="1181">
                  <c:v>40156</c:v>
                </c:pt>
                <c:pt idx="1182">
                  <c:v>40157</c:v>
                </c:pt>
                <c:pt idx="1183">
                  <c:v>40158</c:v>
                </c:pt>
                <c:pt idx="1184">
                  <c:v>40161</c:v>
                </c:pt>
                <c:pt idx="1185">
                  <c:v>40163</c:v>
                </c:pt>
                <c:pt idx="1186">
                  <c:v>40164</c:v>
                </c:pt>
                <c:pt idx="1187">
                  <c:v>40165</c:v>
                </c:pt>
                <c:pt idx="1188">
                  <c:v>40168</c:v>
                </c:pt>
                <c:pt idx="1189">
                  <c:v>40169</c:v>
                </c:pt>
                <c:pt idx="1190">
                  <c:v>40170</c:v>
                </c:pt>
                <c:pt idx="1191">
                  <c:v>40171</c:v>
                </c:pt>
                <c:pt idx="1192">
                  <c:v>40175</c:v>
                </c:pt>
                <c:pt idx="1193">
                  <c:v>40176</c:v>
                </c:pt>
                <c:pt idx="1194">
                  <c:v>40177</c:v>
                </c:pt>
                <c:pt idx="1195">
                  <c:v>40178</c:v>
                </c:pt>
                <c:pt idx="1196">
                  <c:v>40182</c:v>
                </c:pt>
                <c:pt idx="1197">
                  <c:v>40183</c:v>
                </c:pt>
                <c:pt idx="1198">
                  <c:v>40184</c:v>
                </c:pt>
                <c:pt idx="1199">
                  <c:v>40185</c:v>
                </c:pt>
                <c:pt idx="1200">
                  <c:v>40186</c:v>
                </c:pt>
                <c:pt idx="1201">
                  <c:v>40189</c:v>
                </c:pt>
                <c:pt idx="1202">
                  <c:v>40190</c:v>
                </c:pt>
                <c:pt idx="1203">
                  <c:v>40191</c:v>
                </c:pt>
                <c:pt idx="1204">
                  <c:v>40192</c:v>
                </c:pt>
                <c:pt idx="1205">
                  <c:v>40193</c:v>
                </c:pt>
                <c:pt idx="1206">
                  <c:v>40196</c:v>
                </c:pt>
                <c:pt idx="1207">
                  <c:v>40197</c:v>
                </c:pt>
                <c:pt idx="1208">
                  <c:v>40198</c:v>
                </c:pt>
                <c:pt idx="1209">
                  <c:v>40199</c:v>
                </c:pt>
                <c:pt idx="1210">
                  <c:v>40200</c:v>
                </c:pt>
                <c:pt idx="1211">
                  <c:v>40203</c:v>
                </c:pt>
                <c:pt idx="1212">
                  <c:v>40204</c:v>
                </c:pt>
                <c:pt idx="1213">
                  <c:v>40205</c:v>
                </c:pt>
                <c:pt idx="1214">
                  <c:v>40206</c:v>
                </c:pt>
                <c:pt idx="1215">
                  <c:v>40207</c:v>
                </c:pt>
                <c:pt idx="1216">
                  <c:v>40210</c:v>
                </c:pt>
                <c:pt idx="1217">
                  <c:v>40211</c:v>
                </c:pt>
                <c:pt idx="1218">
                  <c:v>40212</c:v>
                </c:pt>
                <c:pt idx="1219">
                  <c:v>40213</c:v>
                </c:pt>
                <c:pt idx="1220">
                  <c:v>40214</c:v>
                </c:pt>
                <c:pt idx="1221">
                  <c:v>40217</c:v>
                </c:pt>
                <c:pt idx="1222">
                  <c:v>40218</c:v>
                </c:pt>
                <c:pt idx="1223">
                  <c:v>40219</c:v>
                </c:pt>
                <c:pt idx="1224">
                  <c:v>40220</c:v>
                </c:pt>
                <c:pt idx="1225">
                  <c:v>40221</c:v>
                </c:pt>
                <c:pt idx="1226">
                  <c:v>40224</c:v>
                </c:pt>
                <c:pt idx="1227">
                  <c:v>40225</c:v>
                </c:pt>
                <c:pt idx="1228">
                  <c:v>40226</c:v>
                </c:pt>
                <c:pt idx="1229">
                  <c:v>40227</c:v>
                </c:pt>
                <c:pt idx="1230">
                  <c:v>40228</c:v>
                </c:pt>
                <c:pt idx="1231">
                  <c:v>40231</c:v>
                </c:pt>
                <c:pt idx="1232">
                  <c:v>40232</c:v>
                </c:pt>
                <c:pt idx="1233">
                  <c:v>40233</c:v>
                </c:pt>
                <c:pt idx="1234">
                  <c:v>40234</c:v>
                </c:pt>
                <c:pt idx="1235">
                  <c:v>40235</c:v>
                </c:pt>
                <c:pt idx="1236">
                  <c:v>40238</c:v>
                </c:pt>
                <c:pt idx="1237">
                  <c:v>40239</c:v>
                </c:pt>
                <c:pt idx="1238">
                  <c:v>40240</c:v>
                </c:pt>
                <c:pt idx="1239">
                  <c:v>40241</c:v>
                </c:pt>
                <c:pt idx="1240">
                  <c:v>40242</c:v>
                </c:pt>
                <c:pt idx="1241">
                  <c:v>40245</c:v>
                </c:pt>
                <c:pt idx="1242">
                  <c:v>40246</c:v>
                </c:pt>
                <c:pt idx="1243">
                  <c:v>40247</c:v>
                </c:pt>
                <c:pt idx="1244">
                  <c:v>40248</c:v>
                </c:pt>
                <c:pt idx="1245">
                  <c:v>40249</c:v>
                </c:pt>
                <c:pt idx="1246">
                  <c:v>40252</c:v>
                </c:pt>
                <c:pt idx="1247">
                  <c:v>40253</c:v>
                </c:pt>
                <c:pt idx="1248">
                  <c:v>40254</c:v>
                </c:pt>
                <c:pt idx="1249">
                  <c:v>40255</c:v>
                </c:pt>
                <c:pt idx="1250">
                  <c:v>40256</c:v>
                </c:pt>
                <c:pt idx="1251">
                  <c:v>40259</c:v>
                </c:pt>
                <c:pt idx="1252">
                  <c:v>40260</c:v>
                </c:pt>
                <c:pt idx="1253">
                  <c:v>40261</c:v>
                </c:pt>
                <c:pt idx="1254">
                  <c:v>40262</c:v>
                </c:pt>
                <c:pt idx="1255">
                  <c:v>40263</c:v>
                </c:pt>
                <c:pt idx="1256">
                  <c:v>40266</c:v>
                </c:pt>
                <c:pt idx="1257">
                  <c:v>40267</c:v>
                </c:pt>
                <c:pt idx="1258">
                  <c:v>40268</c:v>
                </c:pt>
                <c:pt idx="1259">
                  <c:v>40269</c:v>
                </c:pt>
                <c:pt idx="1260">
                  <c:v>40273</c:v>
                </c:pt>
                <c:pt idx="1261">
                  <c:v>40274</c:v>
                </c:pt>
                <c:pt idx="1262">
                  <c:v>40275</c:v>
                </c:pt>
                <c:pt idx="1263">
                  <c:v>40276</c:v>
                </c:pt>
                <c:pt idx="1264">
                  <c:v>40277</c:v>
                </c:pt>
                <c:pt idx="1265">
                  <c:v>40280</c:v>
                </c:pt>
                <c:pt idx="1266">
                  <c:v>40281</c:v>
                </c:pt>
                <c:pt idx="1267">
                  <c:v>40282</c:v>
                </c:pt>
                <c:pt idx="1268">
                  <c:v>40283</c:v>
                </c:pt>
                <c:pt idx="1269">
                  <c:v>40284</c:v>
                </c:pt>
                <c:pt idx="1270">
                  <c:v>40287</c:v>
                </c:pt>
                <c:pt idx="1271">
                  <c:v>40288</c:v>
                </c:pt>
                <c:pt idx="1272">
                  <c:v>40289</c:v>
                </c:pt>
                <c:pt idx="1273">
                  <c:v>40290</c:v>
                </c:pt>
                <c:pt idx="1274">
                  <c:v>40291</c:v>
                </c:pt>
                <c:pt idx="1275">
                  <c:v>40294</c:v>
                </c:pt>
                <c:pt idx="1276">
                  <c:v>40295</c:v>
                </c:pt>
                <c:pt idx="1277">
                  <c:v>40296</c:v>
                </c:pt>
                <c:pt idx="1278">
                  <c:v>40297</c:v>
                </c:pt>
                <c:pt idx="1279">
                  <c:v>40298</c:v>
                </c:pt>
                <c:pt idx="1280">
                  <c:v>40301</c:v>
                </c:pt>
                <c:pt idx="1281">
                  <c:v>40302</c:v>
                </c:pt>
                <c:pt idx="1282">
                  <c:v>40303</c:v>
                </c:pt>
                <c:pt idx="1283">
                  <c:v>40304</c:v>
                </c:pt>
                <c:pt idx="1284">
                  <c:v>40305</c:v>
                </c:pt>
                <c:pt idx="1285">
                  <c:v>40308</c:v>
                </c:pt>
                <c:pt idx="1286">
                  <c:v>40309</c:v>
                </c:pt>
                <c:pt idx="1287">
                  <c:v>40310</c:v>
                </c:pt>
                <c:pt idx="1288">
                  <c:v>40311</c:v>
                </c:pt>
                <c:pt idx="1289">
                  <c:v>40312</c:v>
                </c:pt>
                <c:pt idx="1290">
                  <c:v>40315</c:v>
                </c:pt>
                <c:pt idx="1291">
                  <c:v>40316</c:v>
                </c:pt>
                <c:pt idx="1292">
                  <c:v>40317</c:v>
                </c:pt>
                <c:pt idx="1293">
                  <c:v>40318</c:v>
                </c:pt>
                <c:pt idx="1294">
                  <c:v>40319</c:v>
                </c:pt>
                <c:pt idx="1295">
                  <c:v>40322</c:v>
                </c:pt>
                <c:pt idx="1296">
                  <c:v>40323</c:v>
                </c:pt>
                <c:pt idx="1297">
                  <c:v>40324</c:v>
                </c:pt>
                <c:pt idx="1298">
                  <c:v>40325</c:v>
                </c:pt>
                <c:pt idx="1299">
                  <c:v>40326</c:v>
                </c:pt>
                <c:pt idx="1300">
                  <c:v>40329</c:v>
                </c:pt>
                <c:pt idx="1301">
                  <c:v>40330</c:v>
                </c:pt>
                <c:pt idx="1302">
                  <c:v>40331</c:v>
                </c:pt>
                <c:pt idx="1303">
                  <c:v>40332</c:v>
                </c:pt>
                <c:pt idx="1304">
                  <c:v>40333</c:v>
                </c:pt>
                <c:pt idx="1305">
                  <c:v>40336</c:v>
                </c:pt>
                <c:pt idx="1306">
                  <c:v>40337</c:v>
                </c:pt>
                <c:pt idx="1307">
                  <c:v>40338</c:v>
                </c:pt>
                <c:pt idx="1308">
                  <c:v>40339</c:v>
                </c:pt>
                <c:pt idx="1309">
                  <c:v>40340</c:v>
                </c:pt>
                <c:pt idx="1310">
                  <c:v>40343</c:v>
                </c:pt>
                <c:pt idx="1311">
                  <c:v>40344</c:v>
                </c:pt>
                <c:pt idx="1312">
                  <c:v>40345</c:v>
                </c:pt>
                <c:pt idx="1313">
                  <c:v>40346</c:v>
                </c:pt>
                <c:pt idx="1314">
                  <c:v>40347</c:v>
                </c:pt>
                <c:pt idx="1315">
                  <c:v>40350</c:v>
                </c:pt>
                <c:pt idx="1316">
                  <c:v>40351</c:v>
                </c:pt>
                <c:pt idx="1317">
                  <c:v>40352</c:v>
                </c:pt>
                <c:pt idx="1318">
                  <c:v>40353</c:v>
                </c:pt>
                <c:pt idx="1319">
                  <c:v>40354</c:v>
                </c:pt>
                <c:pt idx="1320">
                  <c:v>40357</c:v>
                </c:pt>
                <c:pt idx="1321">
                  <c:v>40358</c:v>
                </c:pt>
                <c:pt idx="1322">
                  <c:v>40359</c:v>
                </c:pt>
                <c:pt idx="1323">
                  <c:v>40360</c:v>
                </c:pt>
                <c:pt idx="1324">
                  <c:v>40361</c:v>
                </c:pt>
                <c:pt idx="1325">
                  <c:v>40364</c:v>
                </c:pt>
                <c:pt idx="1326">
                  <c:v>40365</c:v>
                </c:pt>
                <c:pt idx="1327">
                  <c:v>40366</c:v>
                </c:pt>
                <c:pt idx="1328">
                  <c:v>40367</c:v>
                </c:pt>
                <c:pt idx="1329">
                  <c:v>40368</c:v>
                </c:pt>
                <c:pt idx="1330">
                  <c:v>40371</c:v>
                </c:pt>
                <c:pt idx="1331">
                  <c:v>40372</c:v>
                </c:pt>
                <c:pt idx="1332">
                  <c:v>40373</c:v>
                </c:pt>
                <c:pt idx="1333">
                  <c:v>40374</c:v>
                </c:pt>
                <c:pt idx="1334">
                  <c:v>40375</c:v>
                </c:pt>
                <c:pt idx="1335">
                  <c:v>40378</c:v>
                </c:pt>
                <c:pt idx="1336">
                  <c:v>40379</c:v>
                </c:pt>
                <c:pt idx="1337">
                  <c:v>40380</c:v>
                </c:pt>
                <c:pt idx="1338">
                  <c:v>40381</c:v>
                </c:pt>
                <c:pt idx="1339">
                  <c:v>40382</c:v>
                </c:pt>
                <c:pt idx="1340">
                  <c:v>40385</c:v>
                </c:pt>
                <c:pt idx="1341">
                  <c:v>40386</c:v>
                </c:pt>
                <c:pt idx="1342">
                  <c:v>40387</c:v>
                </c:pt>
                <c:pt idx="1343">
                  <c:v>40388</c:v>
                </c:pt>
                <c:pt idx="1344">
                  <c:v>40389</c:v>
                </c:pt>
                <c:pt idx="1345">
                  <c:v>40392</c:v>
                </c:pt>
                <c:pt idx="1346">
                  <c:v>40393</c:v>
                </c:pt>
                <c:pt idx="1347">
                  <c:v>40394</c:v>
                </c:pt>
                <c:pt idx="1348">
                  <c:v>40395</c:v>
                </c:pt>
                <c:pt idx="1349">
                  <c:v>40396</c:v>
                </c:pt>
                <c:pt idx="1350">
                  <c:v>40399</c:v>
                </c:pt>
                <c:pt idx="1351">
                  <c:v>40400</c:v>
                </c:pt>
                <c:pt idx="1352">
                  <c:v>40401</c:v>
                </c:pt>
                <c:pt idx="1353">
                  <c:v>40402</c:v>
                </c:pt>
                <c:pt idx="1354">
                  <c:v>40403</c:v>
                </c:pt>
                <c:pt idx="1355">
                  <c:v>40406</c:v>
                </c:pt>
                <c:pt idx="1356">
                  <c:v>40407</c:v>
                </c:pt>
                <c:pt idx="1357">
                  <c:v>40408</c:v>
                </c:pt>
                <c:pt idx="1358">
                  <c:v>40409</c:v>
                </c:pt>
                <c:pt idx="1359">
                  <c:v>40410</c:v>
                </c:pt>
                <c:pt idx="1360">
                  <c:v>40413</c:v>
                </c:pt>
                <c:pt idx="1361">
                  <c:v>40414</c:v>
                </c:pt>
                <c:pt idx="1362">
                  <c:v>40415</c:v>
                </c:pt>
                <c:pt idx="1363">
                  <c:v>40416</c:v>
                </c:pt>
                <c:pt idx="1364">
                  <c:v>40417</c:v>
                </c:pt>
                <c:pt idx="1365">
                  <c:v>40420</c:v>
                </c:pt>
                <c:pt idx="1366">
                  <c:v>40421</c:v>
                </c:pt>
                <c:pt idx="1367">
                  <c:v>40422</c:v>
                </c:pt>
                <c:pt idx="1368">
                  <c:v>40423</c:v>
                </c:pt>
                <c:pt idx="1369">
                  <c:v>40424</c:v>
                </c:pt>
                <c:pt idx="1370">
                  <c:v>40427</c:v>
                </c:pt>
                <c:pt idx="1371">
                  <c:v>40428</c:v>
                </c:pt>
                <c:pt idx="1372">
                  <c:v>40429</c:v>
                </c:pt>
                <c:pt idx="1373">
                  <c:v>40430</c:v>
                </c:pt>
                <c:pt idx="1374">
                  <c:v>40431</c:v>
                </c:pt>
                <c:pt idx="1375">
                  <c:v>40434</c:v>
                </c:pt>
                <c:pt idx="1376">
                  <c:v>40435</c:v>
                </c:pt>
                <c:pt idx="1377">
                  <c:v>40436</c:v>
                </c:pt>
                <c:pt idx="1378">
                  <c:v>40437</c:v>
                </c:pt>
                <c:pt idx="1379">
                  <c:v>40438</c:v>
                </c:pt>
                <c:pt idx="1380">
                  <c:v>40441</c:v>
                </c:pt>
                <c:pt idx="1381">
                  <c:v>40442</c:v>
                </c:pt>
                <c:pt idx="1382">
                  <c:v>40443</c:v>
                </c:pt>
                <c:pt idx="1383">
                  <c:v>40444</c:v>
                </c:pt>
                <c:pt idx="1384">
                  <c:v>40445</c:v>
                </c:pt>
                <c:pt idx="1385">
                  <c:v>40448</c:v>
                </c:pt>
                <c:pt idx="1386">
                  <c:v>40449</c:v>
                </c:pt>
                <c:pt idx="1387">
                  <c:v>40450</c:v>
                </c:pt>
                <c:pt idx="1388">
                  <c:v>40451</c:v>
                </c:pt>
                <c:pt idx="1389">
                  <c:v>40452</c:v>
                </c:pt>
                <c:pt idx="1390">
                  <c:v>40455</c:v>
                </c:pt>
                <c:pt idx="1391">
                  <c:v>40456</c:v>
                </c:pt>
                <c:pt idx="1392">
                  <c:v>40457</c:v>
                </c:pt>
                <c:pt idx="1393">
                  <c:v>40458</c:v>
                </c:pt>
                <c:pt idx="1394">
                  <c:v>40459</c:v>
                </c:pt>
                <c:pt idx="1395">
                  <c:v>40462</c:v>
                </c:pt>
                <c:pt idx="1396">
                  <c:v>40463</c:v>
                </c:pt>
                <c:pt idx="1397">
                  <c:v>40464</c:v>
                </c:pt>
                <c:pt idx="1398">
                  <c:v>40465</c:v>
                </c:pt>
                <c:pt idx="1399">
                  <c:v>40466</c:v>
                </c:pt>
                <c:pt idx="1400">
                  <c:v>40469</c:v>
                </c:pt>
                <c:pt idx="1401">
                  <c:v>40470</c:v>
                </c:pt>
                <c:pt idx="1402">
                  <c:v>40471</c:v>
                </c:pt>
                <c:pt idx="1403">
                  <c:v>40472</c:v>
                </c:pt>
                <c:pt idx="1404">
                  <c:v>40473</c:v>
                </c:pt>
                <c:pt idx="1405">
                  <c:v>40476</c:v>
                </c:pt>
                <c:pt idx="1406">
                  <c:v>40477</c:v>
                </c:pt>
                <c:pt idx="1407">
                  <c:v>40478</c:v>
                </c:pt>
                <c:pt idx="1408">
                  <c:v>40479</c:v>
                </c:pt>
                <c:pt idx="1409">
                  <c:v>40480</c:v>
                </c:pt>
                <c:pt idx="1410">
                  <c:v>40483</c:v>
                </c:pt>
                <c:pt idx="1411">
                  <c:v>40484</c:v>
                </c:pt>
                <c:pt idx="1412">
                  <c:v>40485</c:v>
                </c:pt>
                <c:pt idx="1413">
                  <c:v>40486</c:v>
                </c:pt>
                <c:pt idx="1414">
                  <c:v>40487</c:v>
                </c:pt>
                <c:pt idx="1415">
                  <c:v>40490</c:v>
                </c:pt>
                <c:pt idx="1416">
                  <c:v>40491</c:v>
                </c:pt>
                <c:pt idx="1417">
                  <c:v>40492</c:v>
                </c:pt>
                <c:pt idx="1418">
                  <c:v>40493</c:v>
                </c:pt>
                <c:pt idx="1419">
                  <c:v>40494</c:v>
                </c:pt>
                <c:pt idx="1420">
                  <c:v>40497</c:v>
                </c:pt>
                <c:pt idx="1421">
                  <c:v>40498</c:v>
                </c:pt>
                <c:pt idx="1422">
                  <c:v>40499</c:v>
                </c:pt>
                <c:pt idx="1423">
                  <c:v>40500</c:v>
                </c:pt>
                <c:pt idx="1424">
                  <c:v>40501</c:v>
                </c:pt>
                <c:pt idx="1425">
                  <c:v>40504</c:v>
                </c:pt>
                <c:pt idx="1426">
                  <c:v>40505</c:v>
                </c:pt>
                <c:pt idx="1427">
                  <c:v>40506</c:v>
                </c:pt>
                <c:pt idx="1428">
                  <c:v>40507</c:v>
                </c:pt>
                <c:pt idx="1429">
                  <c:v>40508</c:v>
                </c:pt>
                <c:pt idx="1430">
                  <c:v>40511</c:v>
                </c:pt>
                <c:pt idx="1431">
                  <c:v>40512</c:v>
                </c:pt>
                <c:pt idx="1432">
                  <c:v>40513</c:v>
                </c:pt>
                <c:pt idx="1433">
                  <c:v>40514</c:v>
                </c:pt>
                <c:pt idx="1434">
                  <c:v>40515</c:v>
                </c:pt>
                <c:pt idx="1435">
                  <c:v>40518</c:v>
                </c:pt>
                <c:pt idx="1436">
                  <c:v>40519</c:v>
                </c:pt>
                <c:pt idx="1437">
                  <c:v>40520</c:v>
                </c:pt>
                <c:pt idx="1438">
                  <c:v>40521</c:v>
                </c:pt>
                <c:pt idx="1439">
                  <c:v>40522</c:v>
                </c:pt>
                <c:pt idx="1440">
                  <c:v>40525</c:v>
                </c:pt>
                <c:pt idx="1441">
                  <c:v>40526</c:v>
                </c:pt>
                <c:pt idx="1442">
                  <c:v>40527</c:v>
                </c:pt>
                <c:pt idx="1443">
                  <c:v>40528</c:v>
                </c:pt>
                <c:pt idx="1444">
                  <c:v>40529</c:v>
                </c:pt>
                <c:pt idx="1445">
                  <c:v>40532</c:v>
                </c:pt>
                <c:pt idx="1446">
                  <c:v>40534</c:v>
                </c:pt>
                <c:pt idx="1447">
                  <c:v>40535</c:v>
                </c:pt>
                <c:pt idx="1448">
                  <c:v>40536</c:v>
                </c:pt>
                <c:pt idx="1449">
                  <c:v>40539</c:v>
                </c:pt>
                <c:pt idx="1450">
                  <c:v>40540</c:v>
                </c:pt>
                <c:pt idx="1451">
                  <c:v>40541</c:v>
                </c:pt>
                <c:pt idx="1452">
                  <c:v>40542</c:v>
                </c:pt>
                <c:pt idx="1453">
                  <c:v>40543</c:v>
                </c:pt>
                <c:pt idx="1454">
                  <c:v>40546</c:v>
                </c:pt>
                <c:pt idx="1455">
                  <c:v>40547</c:v>
                </c:pt>
                <c:pt idx="1456">
                  <c:v>40548</c:v>
                </c:pt>
                <c:pt idx="1457">
                  <c:v>40549</c:v>
                </c:pt>
                <c:pt idx="1458">
                  <c:v>40550</c:v>
                </c:pt>
                <c:pt idx="1459">
                  <c:v>40553</c:v>
                </c:pt>
                <c:pt idx="1460">
                  <c:v>40554</c:v>
                </c:pt>
                <c:pt idx="1461">
                  <c:v>40555</c:v>
                </c:pt>
                <c:pt idx="1462">
                  <c:v>40556</c:v>
                </c:pt>
                <c:pt idx="1463">
                  <c:v>40557</c:v>
                </c:pt>
                <c:pt idx="1464">
                  <c:v>40560</c:v>
                </c:pt>
                <c:pt idx="1465">
                  <c:v>40561</c:v>
                </c:pt>
                <c:pt idx="1466">
                  <c:v>40562</c:v>
                </c:pt>
                <c:pt idx="1467">
                  <c:v>40563</c:v>
                </c:pt>
                <c:pt idx="1468">
                  <c:v>40564</c:v>
                </c:pt>
                <c:pt idx="1469">
                  <c:v>40567</c:v>
                </c:pt>
                <c:pt idx="1470">
                  <c:v>40568</c:v>
                </c:pt>
                <c:pt idx="1471">
                  <c:v>40569</c:v>
                </c:pt>
                <c:pt idx="1472">
                  <c:v>40570</c:v>
                </c:pt>
                <c:pt idx="1473">
                  <c:v>40571</c:v>
                </c:pt>
                <c:pt idx="1474">
                  <c:v>40574</c:v>
                </c:pt>
                <c:pt idx="1475">
                  <c:v>40575</c:v>
                </c:pt>
                <c:pt idx="1476">
                  <c:v>40576</c:v>
                </c:pt>
                <c:pt idx="1477">
                  <c:v>40577</c:v>
                </c:pt>
                <c:pt idx="1478">
                  <c:v>40578</c:v>
                </c:pt>
                <c:pt idx="1479">
                  <c:v>40581</c:v>
                </c:pt>
                <c:pt idx="1480">
                  <c:v>40582</c:v>
                </c:pt>
                <c:pt idx="1481">
                  <c:v>40583</c:v>
                </c:pt>
                <c:pt idx="1482">
                  <c:v>40584</c:v>
                </c:pt>
                <c:pt idx="1483">
                  <c:v>40585</c:v>
                </c:pt>
                <c:pt idx="1484">
                  <c:v>40588</c:v>
                </c:pt>
                <c:pt idx="1485">
                  <c:v>40589</c:v>
                </c:pt>
                <c:pt idx="1486">
                  <c:v>40590</c:v>
                </c:pt>
                <c:pt idx="1487">
                  <c:v>40591</c:v>
                </c:pt>
                <c:pt idx="1488">
                  <c:v>40592</c:v>
                </c:pt>
                <c:pt idx="1489">
                  <c:v>40595</c:v>
                </c:pt>
                <c:pt idx="1490">
                  <c:v>40596</c:v>
                </c:pt>
                <c:pt idx="1491">
                  <c:v>40597</c:v>
                </c:pt>
                <c:pt idx="1492">
                  <c:v>40598</c:v>
                </c:pt>
                <c:pt idx="1493">
                  <c:v>40599</c:v>
                </c:pt>
                <c:pt idx="1494">
                  <c:v>40602</c:v>
                </c:pt>
                <c:pt idx="1495">
                  <c:v>40603</c:v>
                </c:pt>
                <c:pt idx="1496">
                  <c:v>40604</c:v>
                </c:pt>
                <c:pt idx="1497">
                  <c:v>40605</c:v>
                </c:pt>
                <c:pt idx="1498">
                  <c:v>40606</c:v>
                </c:pt>
                <c:pt idx="1499">
                  <c:v>40609</c:v>
                </c:pt>
                <c:pt idx="1500">
                  <c:v>40610</c:v>
                </c:pt>
                <c:pt idx="1501">
                  <c:v>40611</c:v>
                </c:pt>
                <c:pt idx="1502">
                  <c:v>40612</c:v>
                </c:pt>
                <c:pt idx="1503">
                  <c:v>40613</c:v>
                </c:pt>
                <c:pt idx="1504">
                  <c:v>40616</c:v>
                </c:pt>
                <c:pt idx="1505">
                  <c:v>40617</c:v>
                </c:pt>
                <c:pt idx="1506">
                  <c:v>40618</c:v>
                </c:pt>
                <c:pt idx="1507">
                  <c:v>40619</c:v>
                </c:pt>
                <c:pt idx="1508">
                  <c:v>40620</c:v>
                </c:pt>
                <c:pt idx="1509">
                  <c:v>40623</c:v>
                </c:pt>
                <c:pt idx="1510">
                  <c:v>40624</c:v>
                </c:pt>
                <c:pt idx="1511">
                  <c:v>40625</c:v>
                </c:pt>
                <c:pt idx="1512">
                  <c:v>40626</c:v>
                </c:pt>
                <c:pt idx="1513">
                  <c:v>40627</c:v>
                </c:pt>
                <c:pt idx="1514">
                  <c:v>40630</c:v>
                </c:pt>
                <c:pt idx="1515">
                  <c:v>40631</c:v>
                </c:pt>
                <c:pt idx="1516">
                  <c:v>40632</c:v>
                </c:pt>
                <c:pt idx="1517">
                  <c:v>40633</c:v>
                </c:pt>
                <c:pt idx="1518">
                  <c:v>40634</c:v>
                </c:pt>
                <c:pt idx="1519">
                  <c:v>40637</c:v>
                </c:pt>
                <c:pt idx="1520">
                  <c:v>40638</c:v>
                </c:pt>
                <c:pt idx="1521">
                  <c:v>40639</c:v>
                </c:pt>
                <c:pt idx="1522">
                  <c:v>40640</c:v>
                </c:pt>
                <c:pt idx="1523">
                  <c:v>40641</c:v>
                </c:pt>
                <c:pt idx="1524">
                  <c:v>40644</c:v>
                </c:pt>
                <c:pt idx="1525">
                  <c:v>40645</c:v>
                </c:pt>
                <c:pt idx="1526">
                  <c:v>40646</c:v>
                </c:pt>
                <c:pt idx="1527">
                  <c:v>40647</c:v>
                </c:pt>
                <c:pt idx="1528">
                  <c:v>40648</c:v>
                </c:pt>
                <c:pt idx="1529">
                  <c:v>40651</c:v>
                </c:pt>
                <c:pt idx="1530">
                  <c:v>40652</c:v>
                </c:pt>
                <c:pt idx="1531">
                  <c:v>40653</c:v>
                </c:pt>
                <c:pt idx="1532">
                  <c:v>40654</c:v>
                </c:pt>
                <c:pt idx="1533">
                  <c:v>40658</c:v>
                </c:pt>
                <c:pt idx="1534">
                  <c:v>40659</c:v>
                </c:pt>
                <c:pt idx="1535">
                  <c:v>40660</c:v>
                </c:pt>
                <c:pt idx="1536">
                  <c:v>40661</c:v>
                </c:pt>
                <c:pt idx="1537">
                  <c:v>40662</c:v>
                </c:pt>
                <c:pt idx="1538">
                  <c:v>40665</c:v>
                </c:pt>
                <c:pt idx="1539">
                  <c:v>40666</c:v>
                </c:pt>
                <c:pt idx="1540">
                  <c:v>40667</c:v>
                </c:pt>
                <c:pt idx="1541">
                  <c:v>40668</c:v>
                </c:pt>
                <c:pt idx="1542">
                  <c:v>40669</c:v>
                </c:pt>
                <c:pt idx="1543">
                  <c:v>40672</c:v>
                </c:pt>
                <c:pt idx="1544">
                  <c:v>40673</c:v>
                </c:pt>
                <c:pt idx="1545">
                  <c:v>40674</c:v>
                </c:pt>
                <c:pt idx="1546">
                  <c:v>40675</c:v>
                </c:pt>
                <c:pt idx="1547">
                  <c:v>40676</c:v>
                </c:pt>
                <c:pt idx="1548">
                  <c:v>40679</c:v>
                </c:pt>
                <c:pt idx="1549">
                  <c:v>40680</c:v>
                </c:pt>
                <c:pt idx="1550">
                  <c:v>40681</c:v>
                </c:pt>
                <c:pt idx="1551">
                  <c:v>40682</c:v>
                </c:pt>
                <c:pt idx="1552">
                  <c:v>40683</c:v>
                </c:pt>
                <c:pt idx="1553">
                  <c:v>40686</c:v>
                </c:pt>
                <c:pt idx="1554">
                  <c:v>40687</c:v>
                </c:pt>
                <c:pt idx="1555">
                  <c:v>40688</c:v>
                </c:pt>
                <c:pt idx="1556">
                  <c:v>40689</c:v>
                </c:pt>
                <c:pt idx="1557">
                  <c:v>40690</c:v>
                </c:pt>
                <c:pt idx="1558">
                  <c:v>40693</c:v>
                </c:pt>
                <c:pt idx="1559">
                  <c:v>40694</c:v>
                </c:pt>
                <c:pt idx="1560">
                  <c:v>40695</c:v>
                </c:pt>
                <c:pt idx="1561">
                  <c:v>40696</c:v>
                </c:pt>
                <c:pt idx="1562">
                  <c:v>40697</c:v>
                </c:pt>
                <c:pt idx="1563">
                  <c:v>40700</c:v>
                </c:pt>
                <c:pt idx="1564">
                  <c:v>40701</c:v>
                </c:pt>
                <c:pt idx="1565">
                  <c:v>40702</c:v>
                </c:pt>
                <c:pt idx="1566">
                  <c:v>40703</c:v>
                </c:pt>
                <c:pt idx="1567">
                  <c:v>40704</c:v>
                </c:pt>
                <c:pt idx="1568">
                  <c:v>40707</c:v>
                </c:pt>
                <c:pt idx="1569">
                  <c:v>40708</c:v>
                </c:pt>
                <c:pt idx="1570">
                  <c:v>40709</c:v>
                </c:pt>
                <c:pt idx="1571">
                  <c:v>40710</c:v>
                </c:pt>
                <c:pt idx="1572">
                  <c:v>40711</c:v>
                </c:pt>
                <c:pt idx="1573">
                  <c:v>40714</c:v>
                </c:pt>
                <c:pt idx="1574">
                  <c:v>40715</c:v>
                </c:pt>
                <c:pt idx="1575">
                  <c:v>40716</c:v>
                </c:pt>
                <c:pt idx="1576">
                  <c:v>40717</c:v>
                </c:pt>
                <c:pt idx="1577">
                  <c:v>40718</c:v>
                </c:pt>
                <c:pt idx="1578">
                  <c:v>40721</c:v>
                </c:pt>
                <c:pt idx="1579">
                  <c:v>40722</c:v>
                </c:pt>
                <c:pt idx="1580">
                  <c:v>40723</c:v>
                </c:pt>
                <c:pt idx="1581">
                  <c:v>40724</c:v>
                </c:pt>
                <c:pt idx="1582">
                  <c:v>40725</c:v>
                </c:pt>
                <c:pt idx="1583">
                  <c:v>40728</c:v>
                </c:pt>
                <c:pt idx="1584">
                  <c:v>40729</c:v>
                </c:pt>
                <c:pt idx="1585">
                  <c:v>40730</c:v>
                </c:pt>
                <c:pt idx="1586">
                  <c:v>40731</c:v>
                </c:pt>
                <c:pt idx="1587">
                  <c:v>40732</c:v>
                </c:pt>
                <c:pt idx="1588">
                  <c:v>40735</c:v>
                </c:pt>
                <c:pt idx="1589">
                  <c:v>40736</c:v>
                </c:pt>
                <c:pt idx="1590">
                  <c:v>40737</c:v>
                </c:pt>
                <c:pt idx="1591">
                  <c:v>40738</c:v>
                </c:pt>
                <c:pt idx="1592">
                  <c:v>40739</c:v>
                </c:pt>
                <c:pt idx="1593">
                  <c:v>40742</c:v>
                </c:pt>
                <c:pt idx="1594">
                  <c:v>40743</c:v>
                </c:pt>
                <c:pt idx="1595">
                  <c:v>40744</c:v>
                </c:pt>
                <c:pt idx="1596">
                  <c:v>40745</c:v>
                </c:pt>
                <c:pt idx="1597">
                  <c:v>40746</c:v>
                </c:pt>
                <c:pt idx="1598">
                  <c:v>40749</c:v>
                </c:pt>
                <c:pt idx="1599">
                  <c:v>40750</c:v>
                </c:pt>
                <c:pt idx="1600">
                  <c:v>40751</c:v>
                </c:pt>
                <c:pt idx="1601">
                  <c:v>40752</c:v>
                </c:pt>
                <c:pt idx="1602">
                  <c:v>40753</c:v>
                </c:pt>
                <c:pt idx="1603">
                  <c:v>40756</c:v>
                </c:pt>
                <c:pt idx="1604">
                  <c:v>40757</c:v>
                </c:pt>
                <c:pt idx="1605">
                  <c:v>40758</c:v>
                </c:pt>
                <c:pt idx="1606">
                  <c:v>40759</c:v>
                </c:pt>
                <c:pt idx="1607">
                  <c:v>40760</c:v>
                </c:pt>
                <c:pt idx="1608">
                  <c:v>40763</c:v>
                </c:pt>
                <c:pt idx="1609">
                  <c:v>40764</c:v>
                </c:pt>
                <c:pt idx="1610">
                  <c:v>40765</c:v>
                </c:pt>
                <c:pt idx="1611">
                  <c:v>40766</c:v>
                </c:pt>
                <c:pt idx="1612">
                  <c:v>40767</c:v>
                </c:pt>
                <c:pt idx="1613">
                  <c:v>40770</c:v>
                </c:pt>
                <c:pt idx="1614">
                  <c:v>40771</c:v>
                </c:pt>
                <c:pt idx="1615">
                  <c:v>40772</c:v>
                </c:pt>
                <c:pt idx="1616">
                  <c:v>40773</c:v>
                </c:pt>
                <c:pt idx="1617">
                  <c:v>40774</c:v>
                </c:pt>
                <c:pt idx="1618">
                  <c:v>40777</c:v>
                </c:pt>
                <c:pt idx="1619">
                  <c:v>40778</c:v>
                </c:pt>
                <c:pt idx="1620">
                  <c:v>40779</c:v>
                </c:pt>
                <c:pt idx="1621">
                  <c:v>40780</c:v>
                </c:pt>
                <c:pt idx="1622">
                  <c:v>40781</c:v>
                </c:pt>
                <c:pt idx="1623">
                  <c:v>40784</c:v>
                </c:pt>
                <c:pt idx="1624">
                  <c:v>40785</c:v>
                </c:pt>
                <c:pt idx="1625">
                  <c:v>40786</c:v>
                </c:pt>
                <c:pt idx="1626">
                  <c:v>40787</c:v>
                </c:pt>
                <c:pt idx="1627">
                  <c:v>40788</c:v>
                </c:pt>
                <c:pt idx="1628">
                  <c:v>40791</c:v>
                </c:pt>
                <c:pt idx="1629">
                  <c:v>40792</c:v>
                </c:pt>
                <c:pt idx="1630">
                  <c:v>40793</c:v>
                </c:pt>
                <c:pt idx="1631">
                  <c:v>40794</c:v>
                </c:pt>
                <c:pt idx="1632">
                  <c:v>40795</c:v>
                </c:pt>
                <c:pt idx="1633">
                  <c:v>40798</c:v>
                </c:pt>
                <c:pt idx="1634">
                  <c:v>40799</c:v>
                </c:pt>
                <c:pt idx="1635">
                  <c:v>40800</c:v>
                </c:pt>
                <c:pt idx="1636">
                  <c:v>40801</c:v>
                </c:pt>
                <c:pt idx="1637">
                  <c:v>40802</c:v>
                </c:pt>
                <c:pt idx="1638">
                  <c:v>40805</c:v>
                </c:pt>
                <c:pt idx="1639">
                  <c:v>40806</c:v>
                </c:pt>
                <c:pt idx="1640">
                  <c:v>40807</c:v>
                </c:pt>
                <c:pt idx="1641">
                  <c:v>40808</c:v>
                </c:pt>
                <c:pt idx="1642">
                  <c:v>40809</c:v>
                </c:pt>
                <c:pt idx="1643">
                  <c:v>40812</c:v>
                </c:pt>
                <c:pt idx="1644">
                  <c:v>40813</c:v>
                </c:pt>
                <c:pt idx="1645">
                  <c:v>40814</c:v>
                </c:pt>
                <c:pt idx="1646">
                  <c:v>40815</c:v>
                </c:pt>
                <c:pt idx="1647">
                  <c:v>40816</c:v>
                </c:pt>
                <c:pt idx="1648">
                  <c:v>40819</c:v>
                </c:pt>
                <c:pt idx="1649">
                  <c:v>40820</c:v>
                </c:pt>
                <c:pt idx="1650">
                  <c:v>40821</c:v>
                </c:pt>
                <c:pt idx="1651">
                  <c:v>40822</c:v>
                </c:pt>
                <c:pt idx="1652">
                  <c:v>40823</c:v>
                </c:pt>
                <c:pt idx="1653">
                  <c:v>40826</c:v>
                </c:pt>
                <c:pt idx="1654">
                  <c:v>40827</c:v>
                </c:pt>
                <c:pt idx="1655">
                  <c:v>40828</c:v>
                </c:pt>
                <c:pt idx="1656">
                  <c:v>40829</c:v>
                </c:pt>
                <c:pt idx="1657">
                  <c:v>40830</c:v>
                </c:pt>
                <c:pt idx="1658">
                  <c:v>40833</c:v>
                </c:pt>
                <c:pt idx="1659">
                  <c:v>40834</c:v>
                </c:pt>
                <c:pt idx="1660">
                  <c:v>40835</c:v>
                </c:pt>
                <c:pt idx="1661">
                  <c:v>40836</c:v>
                </c:pt>
                <c:pt idx="1662">
                  <c:v>40837</c:v>
                </c:pt>
                <c:pt idx="1663">
                  <c:v>40840</c:v>
                </c:pt>
                <c:pt idx="1664">
                  <c:v>40841</c:v>
                </c:pt>
                <c:pt idx="1665">
                  <c:v>40842</c:v>
                </c:pt>
                <c:pt idx="1666">
                  <c:v>40843</c:v>
                </c:pt>
                <c:pt idx="1667">
                  <c:v>40844</c:v>
                </c:pt>
                <c:pt idx="1668">
                  <c:v>40847</c:v>
                </c:pt>
                <c:pt idx="1669">
                  <c:v>40848</c:v>
                </c:pt>
                <c:pt idx="1670">
                  <c:v>40849</c:v>
                </c:pt>
                <c:pt idx="1671">
                  <c:v>40850</c:v>
                </c:pt>
                <c:pt idx="1672">
                  <c:v>40851</c:v>
                </c:pt>
                <c:pt idx="1673">
                  <c:v>40854</c:v>
                </c:pt>
                <c:pt idx="1674">
                  <c:v>40855</c:v>
                </c:pt>
                <c:pt idx="1675">
                  <c:v>40856</c:v>
                </c:pt>
                <c:pt idx="1676">
                  <c:v>40857</c:v>
                </c:pt>
                <c:pt idx="1677">
                  <c:v>40858</c:v>
                </c:pt>
                <c:pt idx="1678">
                  <c:v>40861</c:v>
                </c:pt>
                <c:pt idx="1679">
                  <c:v>40862</c:v>
                </c:pt>
                <c:pt idx="1680">
                  <c:v>40863</c:v>
                </c:pt>
                <c:pt idx="1681">
                  <c:v>40864</c:v>
                </c:pt>
                <c:pt idx="1682">
                  <c:v>40865</c:v>
                </c:pt>
                <c:pt idx="1683">
                  <c:v>40868</c:v>
                </c:pt>
                <c:pt idx="1684">
                  <c:v>40869</c:v>
                </c:pt>
                <c:pt idx="1685">
                  <c:v>40870</c:v>
                </c:pt>
                <c:pt idx="1686">
                  <c:v>40871</c:v>
                </c:pt>
                <c:pt idx="1687">
                  <c:v>40872</c:v>
                </c:pt>
                <c:pt idx="1688">
                  <c:v>40875</c:v>
                </c:pt>
                <c:pt idx="1689">
                  <c:v>40876</c:v>
                </c:pt>
                <c:pt idx="1690">
                  <c:v>40877</c:v>
                </c:pt>
                <c:pt idx="1691">
                  <c:v>40878</c:v>
                </c:pt>
                <c:pt idx="1692">
                  <c:v>40879</c:v>
                </c:pt>
                <c:pt idx="1693">
                  <c:v>40882</c:v>
                </c:pt>
                <c:pt idx="1694">
                  <c:v>40883</c:v>
                </c:pt>
                <c:pt idx="1695">
                  <c:v>40884</c:v>
                </c:pt>
                <c:pt idx="1696">
                  <c:v>40885</c:v>
                </c:pt>
                <c:pt idx="1697">
                  <c:v>40886</c:v>
                </c:pt>
                <c:pt idx="1698">
                  <c:v>40889</c:v>
                </c:pt>
                <c:pt idx="1699">
                  <c:v>40890</c:v>
                </c:pt>
                <c:pt idx="1700">
                  <c:v>40891</c:v>
                </c:pt>
                <c:pt idx="1701">
                  <c:v>40892</c:v>
                </c:pt>
                <c:pt idx="1702">
                  <c:v>40893</c:v>
                </c:pt>
                <c:pt idx="1703">
                  <c:v>40896</c:v>
                </c:pt>
                <c:pt idx="1704">
                  <c:v>40898</c:v>
                </c:pt>
                <c:pt idx="1705">
                  <c:v>40899</c:v>
                </c:pt>
                <c:pt idx="1706">
                  <c:v>40900</c:v>
                </c:pt>
                <c:pt idx="1707">
                  <c:v>40904</c:v>
                </c:pt>
                <c:pt idx="1708">
                  <c:v>40905</c:v>
                </c:pt>
                <c:pt idx="1709">
                  <c:v>40906</c:v>
                </c:pt>
                <c:pt idx="1710">
                  <c:v>40907</c:v>
                </c:pt>
                <c:pt idx="1711">
                  <c:v>40911</c:v>
                </c:pt>
                <c:pt idx="1712">
                  <c:v>40912</c:v>
                </c:pt>
                <c:pt idx="1713">
                  <c:v>40913</c:v>
                </c:pt>
                <c:pt idx="1714">
                  <c:v>40914</c:v>
                </c:pt>
                <c:pt idx="1715">
                  <c:v>40917</c:v>
                </c:pt>
                <c:pt idx="1716">
                  <c:v>40918</c:v>
                </c:pt>
                <c:pt idx="1717">
                  <c:v>40919</c:v>
                </c:pt>
                <c:pt idx="1718">
                  <c:v>40920</c:v>
                </c:pt>
                <c:pt idx="1719">
                  <c:v>40921</c:v>
                </c:pt>
                <c:pt idx="1720">
                  <c:v>40924</c:v>
                </c:pt>
                <c:pt idx="1721">
                  <c:v>40925</c:v>
                </c:pt>
                <c:pt idx="1722">
                  <c:v>40926</c:v>
                </c:pt>
                <c:pt idx="1723">
                  <c:v>40927</c:v>
                </c:pt>
                <c:pt idx="1724">
                  <c:v>40928</c:v>
                </c:pt>
                <c:pt idx="1725">
                  <c:v>40931</c:v>
                </c:pt>
                <c:pt idx="1726">
                  <c:v>40932</c:v>
                </c:pt>
                <c:pt idx="1727">
                  <c:v>40933</c:v>
                </c:pt>
                <c:pt idx="1728">
                  <c:v>40934</c:v>
                </c:pt>
                <c:pt idx="1729">
                  <c:v>40935</c:v>
                </c:pt>
                <c:pt idx="1730">
                  <c:v>40938</c:v>
                </c:pt>
                <c:pt idx="1731">
                  <c:v>40939</c:v>
                </c:pt>
                <c:pt idx="1732">
                  <c:v>40940</c:v>
                </c:pt>
                <c:pt idx="1733">
                  <c:v>40941</c:v>
                </c:pt>
                <c:pt idx="1734">
                  <c:v>40942</c:v>
                </c:pt>
                <c:pt idx="1735">
                  <c:v>40945</c:v>
                </c:pt>
                <c:pt idx="1736">
                  <c:v>40946</c:v>
                </c:pt>
                <c:pt idx="1737">
                  <c:v>40947</c:v>
                </c:pt>
                <c:pt idx="1738">
                  <c:v>40948</c:v>
                </c:pt>
                <c:pt idx="1739">
                  <c:v>40949</c:v>
                </c:pt>
                <c:pt idx="1740">
                  <c:v>40952</c:v>
                </c:pt>
                <c:pt idx="1741">
                  <c:v>40953</c:v>
                </c:pt>
                <c:pt idx="1742">
                  <c:v>40954</c:v>
                </c:pt>
                <c:pt idx="1743">
                  <c:v>40955</c:v>
                </c:pt>
                <c:pt idx="1744">
                  <c:v>40956</c:v>
                </c:pt>
                <c:pt idx="1745">
                  <c:v>40959</c:v>
                </c:pt>
                <c:pt idx="1746">
                  <c:v>40960</c:v>
                </c:pt>
                <c:pt idx="1747">
                  <c:v>40961</c:v>
                </c:pt>
                <c:pt idx="1748">
                  <c:v>40962</c:v>
                </c:pt>
                <c:pt idx="1749">
                  <c:v>40963</c:v>
                </c:pt>
                <c:pt idx="1750">
                  <c:v>40966</c:v>
                </c:pt>
                <c:pt idx="1751">
                  <c:v>40967</c:v>
                </c:pt>
                <c:pt idx="1752">
                  <c:v>40968</c:v>
                </c:pt>
                <c:pt idx="1753">
                  <c:v>40969</c:v>
                </c:pt>
                <c:pt idx="1754">
                  <c:v>40970</c:v>
                </c:pt>
                <c:pt idx="1755">
                  <c:v>40973</c:v>
                </c:pt>
                <c:pt idx="1756">
                  <c:v>40974</c:v>
                </c:pt>
                <c:pt idx="1757">
                  <c:v>40975</c:v>
                </c:pt>
                <c:pt idx="1758">
                  <c:v>40976</c:v>
                </c:pt>
                <c:pt idx="1759">
                  <c:v>40977</c:v>
                </c:pt>
                <c:pt idx="1760">
                  <c:v>40980</c:v>
                </c:pt>
                <c:pt idx="1761">
                  <c:v>40981</c:v>
                </c:pt>
                <c:pt idx="1762">
                  <c:v>40982</c:v>
                </c:pt>
                <c:pt idx="1763">
                  <c:v>40983</c:v>
                </c:pt>
                <c:pt idx="1764">
                  <c:v>40984</c:v>
                </c:pt>
                <c:pt idx="1765">
                  <c:v>40987</c:v>
                </c:pt>
                <c:pt idx="1766">
                  <c:v>40988</c:v>
                </c:pt>
                <c:pt idx="1767">
                  <c:v>40989</c:v>
                </c:pt>
                <c:pt idx="1768">
                  <c:v>40990</c:v>
                </c:pt>
                <c:pt idx="1769">
                  <c:v>40991</c:v>
                </c:pt>
                <c:pt idx="1770">
                  <c:v>40994</c:v>
                </c:pt>
                <c:pt idx="1771">
                  <c:v>40995</c:v>
                </c:pt>
                <c:pt idx="1772">
                  <c:v>40996</c:v>
                </c:pt>
                <c:pt idx="1773">
                  <c:v>40997</c:v>
                </c:pt>
                <c:pt idx="1774">
                  <c:v>40998</c:v>
                </c:pt>
                <c:pt idx="1775">
                  <c:v>41001</c:v>
                </c:pt>
                <c:pt idx="1776">
                  <c:v>41002</c:v>
                </c:pt>
                <c:pt idx="1777">
                  <c:v>41003</c:v>
                </c:pt>
                <c:pt idx="1778">
                  <c:v>41004</c:v>
                </c:pt>
                <c:pt idx="1779">
                  <c:v>41008</c:v>
                </c:pt>
                <c:pt idx="1780">
                  <c:v>41009</c:v>
                </c:pt>
                <c:pt idx="1781">
                  <c:v>41010</c:v>
                </c:pt>
                <c:pt idx="1782">
                  <c:v>41011</c:v>
                </c:pt>
                <c:pt idx="1783">
                  <c:v>41012</c:v>
                </c:pt>
                <c:pt idx="1784">
                  <c:v>41015</c:v>
                </c:pt>
                <c:pt idx="1785">
                  <c:v>41016</c:v>
                </c:pt>
                <c:pt idx="1786">
                  <c:v>41017</c:v>
                </c:pt>
                <c:pt idx="1787">
                  <c:v>41018</c:v>
                </c:pt>
                <c:pt idx="1788">
                  <c:v>41019</c:v>
                </c:pt>
                <c:pt idx="1789">
                  <c:v>41022</c:v>
                </c:pt>
                <c:pt idx="1790">
                  <c:v>41023</c:v>
                </c:pt>
                <c:pt idx="1791">
                  <c:v>41024</c:v>
                </c:pt>
                <c:pt idx="1792">
                  <c:v>41025</c:v>
                </c:pt>
                <c:pt idx="1793">
                  <c:v>41026</c:v>
                </c:pt>
                <c:pt idx="1794">
                  <c:v>41029</c:v>
                </c:pt>
                <c:pt idx="1795">
                  <c:v>41030</c:v>
                </c:pt>
                <c:pt idx="1796">
                  <c:v>41031</c:v>
                </c:pt>
                <c:pt idx="1797">
                  <c:v>41032</c:v>
                </c:pt>
                <c:pt idx="1798">
                  <c:v>41033</c:v>
                </c:pt>
                <c:pt idx="1799">
                  <c:v>41036</c:v>
                </c:pt>
                <c:pt idx="1800">
                  <c:v>41037</c:v>
                </c:pt>
                <c:pt idx="1801">
                  <c:v>41038</c:v>
                </c:pt>
                <c:pt idx="1802">
                  <c:v>41039</c:v>
                </c:pt>
                <c:pt idx="1803">
                  <c:v>41040</c:v>
                </c:pt>
                <c:pt idx="1804">
                  <c:v>41043</c:v>
                </c:pt>
                <c:pt idx="1805">
                  <c:v>41044</c:v>
                </c:pt>
                <c:pt idx="1806">
                  <c:v>41045</c:v>
                </c:pt>
                <c:pt idx="1807">
                  <c:v>41046</c:v>
                </c:pt>
                <c:pt idx="1808">
                  <c:v>41047</c:v>
                </c:pt>
                <c:pt idx="1809">
                  <c:v>41050</c:v>
                </c:pt>
                <c:pt idx="1810">
                  <c:v>41051</c:v>
                </c:pt>
                <c:pt idx="1811">
                  <c:v>41052</c:v>
                </c:pt>
                <c:pt idx="1812">
                  <c:v>41053</c:v>
                </c:pt>
                <c:pt idx="1813">
                  <c:v>41054</c:v>
                </c:pt>
                <c:pt idx="1814">
                  <c:v>41057</c:v>
                </c:pt>
                <c:pt idx="1815">
                  <c:v>41058</c:v>
                </c:pt>
                <c:pt idx="1816">
                  <c:v>41059</c:v>
                </c:pt>
                <c:pt idx="1817">
                  <c:v>41060</c:v>
                </c:pt>
                <c:pt idx="1818">
                  <c:v>41061</c:v>
                </c:pt>
                <c:pt idx="1819">
                  <c:v>41064</c:v>
                </c:pt>
                <c:pt idx="1820">
                  <c:v>41065</c:v>
                </c:pt>
                <c:pt idx="1821">
                  <c:v>41066</c:v>
                </c:pt>
                <c:pt idx="1822">
                  <c:v>41067</c:v>
                </c:pt>
                <c:pt idx="1823">
                  <c:v>41068</c:v>
                </c:pt>
                <c:pt idx="1824">
                  <c:v>41071</c:v>
                </c:pt>
                <c:pt idx="1825">
                  <c:v>41072</c:v>
                </c:pt>
                <c:pt idx="1826">
                  <c:v>41073</c:v>
                </c:pt>
                <c:pt idx="1827">
                  <c:v>41074</c:v>
                </c:pt>
                <c:pt idx="1828">
                  <c:v>41075</c:v>
                </c:pt>
                <c:pt idx="1829">
                  <c:v>41078</c:v>
                </c:pt>
                <c:pt idx="1830">
                  <c:v>41079</c:v>
                </c:pt>
                <c:pt idx="1831">
                  <c:v>41080</c:v>
                </c:pt>
                <c:pt idx="1832">
                  <c:v>41081</c:v>
                </c:pt>
                <c:pt idx="1833">
                  <c:v>41082</c:v>
                </c:pt>
                <c:pt idx="1834">
                  <c:v>41085</c:v>
                </c:pt>
                <c:pt idx="1835">
                  <c:v>41086</c:v>
                </c:pt>
                <c:pt idx="1836">
                  <c:v>41087</c:v>
                </c:pt>
                <c:pt idx="1837">
                  <c:v>41088</c:v>
                </c:pt>
                <c:pt idx="1838">
                  <c:v>41089</c:v>
                </c:pt>
                <c:pt idx="1839">
                  <c:v>41092</c:v>
                </c:pt>
                <c:pt idx="1840">
                  <c:v>41093</c:v>
                </c:pt>
                <c:pt idx="1841">
                  <c:v>41094</c:v>
                </c:pt>
                <c:pt idx="1842">
                  <c:v>41095</c:v>
                </c:pt>
                <c:pt idx="1843">
                  <c:v>41096</c:v>
                </c:pt>
                <c:pt idx="1844">
                  <c:v>41099</c:v>
                </c:pt>
                <c:pt idx="1845">
                  <c:v>41100</c:v>
                </c:pt>
                <c:pt idx="1846">
                  <c:v>41101</c:v>
                </c:pt>
                <c:pt idx="1847">
                  <c:v>41102</c:v>
                </c:pt>
                <c:pt idx="1848">
                  <c:v>41103</c:v>
                </c:pt>
                <c:pt idx="1849">
                  <c:v>41106</c:v>
                </c:pt>
                <c:pt idx="1850">
                  <c:v>41107</c:v>
                </c:pt>
                <c:pt idx="1851">
                  <c:v>41108</c:v>
                </c:pt>
                <c:pt idx="1852">
                  <c:v>41109</c:v>
                </c:pt>
                <c:pt idx="1853">
                  <c:v>41110</c:v>
                </c:pt>
                <c:pt idx="1854">
                  <c:v>41113</c:v>
                </c:pt>
                <c:pt idx="1855">
                  <c:v>41114</c:v>
                </c:pt>
                <c:pt idx="1856">
                  <c:v>41115</c:v>
                </c:pt>
                <c:pt idx="1857">
                  <c:v>41116</c:v>
                </c:pt>
                <c:pt idx="1858">
                  <c:v>41117</c:v>
                </c:pt>
                <c:pt idx="1859">
                  <c:v>41120</c:v>
                </c:pt>
                <c:pt idx="1860">
                  <c:v>41121</c:v>
                </c:pt>
                <c:pt idx="1861">
                  <c:v>41122</c:v>
                </c:pt>
                <c:pt idx="1862">
                  <c:v>41123</c:v>
                </c:pt>
                <c:pt idx="1863">
                  <c:v>41124</c:v>
                </c:pt>
                <c:pt idx="1864">
                  <c:v>41127</c:v>
                </c:pt>
                <c:pt idx="1865">
                  <c:v>41128</c:v>
                </c:pt>
                <c:pt idx="1866">
                  <c:v>41129</c:v>
                </c:pt>
                <c:pt idx="1867">
                  <c:v>41130</c:v>
                </c:pt>
                <c:pt idx="1868">
                  <c:v>41131</c:v>
                </c:pt>
                <c:pt idx="1869">
                  <c:v>41134</c:v>
                </c:pt>
                <c:pt idx="1870">
                  <c:v>41135</c:v>
                </c:pt>
                <c:pt idx="1871">
                  <c:v>41136</c:v>
                </c:pt>
                <c:pt idx="1872">
                  <c:v>41137</c:v>
                </c:pt>
                <c:pt idx="1873">
                  <c:v>41138</c:v>
                </c:pt>
                <c:pt idx="1874">
                  <c:v>41141</c:v>
                </c:pt>
                <c:pt idx="1875">
                  <c:v>41142</c:v>
                </c:pt>
                <c:pt idx="1876">
                  <c:v>41143</c:v>
                </c:pt>
                <c:pt idx="1877">
                  <c:v>41144</c:v>
                </c:pt>
                <c:pt idx="1878">
                  <c:v>41145</c:v>
                </c:pt>
                <c:pt idx="1879">
                  <c:v>41148</c:v>
                </c:pt>
                <c:pt idx="1880">
                  <c:v>41149</c:v>
                </c:pt>
                <c:pt idx="1881">
                  <c:v>41150</c:v>
                </c:pt>
                <c:pt idx="1882">
                  <c:v>41151</c:v>
                </c:pt>
                <c:pt idx="1883">
                  <c:v>41152</c:v>
                </c:pt>
                <c:pt idx="1884">
                  <c:v>41155</c:v>
                </c:pt>
                <c:pt idx="1885">
                  <c:v>41156</c:v>
                </c:pt>
                <c:pt idx="1886">
                  <c:v>41157</c:v>
                </c:pt>
                <c:pt idx="1887">
                  <c:v>41158</c:v>
                </c:pt>
                <c:pt idx="1888">
                  <c:v>41159</c:v>
                </c:pt>
                <c:pt idx="1889">
                  <c:v>41162</c:v>
                </c:pt>
                <c:pt idx="1890">
                  <c:v>41163</c:v>
                </c:pt>
                <c:pt idx="1891">
                  <c:v>41164</c:v>
                </c:pt>
                <c:pt idx="1892">
                  <c:v>41165</c:v>
                </c:pt>
                <c:pt idx="1893">
                  <c:v>41166</c:v>
                </c:pt>
                <c:pt idx="1894">
                  <c:v>41169</c:v>
                </c:pt>
                <c:pt idx="1895">
                  <c:v>41170</c:v>
                </c:pt>
                <c:pt idx="1896">
                  <c:v>41171</c:v>
                </c:pt>
                <c:pt idx="1897">
                  <c:v>41172</c:v>
                </c:pt>
                <c:pt idx="1898">
                  <c:v>41173</c:v>
                </c:pt>
                <c:pt idx="1899">
                  <c:v>41176</c:v>
                </c:pt>
                <c:pt idx="1900">
                  <c:v>41177</c:v>
                </c:pt>
                <c:pt idx="1901">
                  <c:v>41178</c:v>
                </c:pt>
                <c:pt idx="1902">
                  <c:v>41179</c:v>
                </c:pt>
                <c:pt idx="1903">
                  <c:v>41180</c:v>
                </c:pt>
                <c:pt idx="1904">
                  <c:v>41183</c:v>
                </c:pt>
                <c:pt idx="1905">
                  <c:v>41184</c:v>
                </c:pt>
                <c:pt idx="1906">
                  <c:v>41185</c:v>
                </c:pt>
                <c:pt idx="1907">
                  <c:v>41186</c:v>
                </c:pt>
                <c:pt idx="1908">
                  <c:v>41187</c:v>
                </c:pt>
                <c:pt idx="1909">
                  <c:v>41190</c:v>
                </c:pt>
                <c:pt idx="1910">
                  <c:v>41191</c:v>
                </c:pt>
                <c:pt idx="1911">
                  <c:v>41192</c:v>
                </c:pt>
                <c:pt idx="1912">
                  <c:v>41193</c:v>
                </c:pt>
                <c:pt idx="1913">
                  <c:v>41194</c:v>
                </c:pt>
                <c:pt idx="1914">
                  <c:v>41197</c:v>
                </c:pt>
                <c:pt idx="1915">
                  <c:v>41198</c:v>
                </c:pt>
                <c:pt idx="1916">
                  <c:v>41199</c:v>
                </c:pt>
                <c:pt idx="1917">
                  <c:v>41200</c:v>
                </c:pt>
                <c:pt idx="1918">
                  <c:v>41201</c:v>
                </c:pt>
                <c:pt idx="1919">
                  <c:v>41204</c:v>
                </c:pt>
                <c:pt idx="1920">
                  <c:v>41205</c:v>
                </c:pt>
                <c:pt idx="1921">
                  <c:v>41206</c:v>
                </c:pt>
                <c:pt idx="1922">
                  <c:v>41207</c:v>
                </c:pt>
                <c:pt idx="1923">
                  <c:v>41208</c:v>
                </c:pt>
                <c:pt idx="1924">
                  <c:v>41211</c:v>
                </c:pt>
                <c:pt idx="1925">
                  <c:v>41212</c:v>
                </c:pt>
                <c:pt idx="1926">
                  <c:v>41213</c:v>
                </c:pt>
                <c:pt idx="1927">
                  <c:v>41214</c:v>
                </c:pt>
                <c:pt idx="1928">
                  <c:v>41215</c:v>
                </c:pt>
                <c:pt idx="1929">
                  <c:v>41218</c:v>
                </c:pt>
                <c:pt idx="1930">
                  <c:v>41219</c:v>
                </c:pt>
                <c:pt idx="1931">
                  <c:v>41220</c:v>
                </c:pt>
                <c:pt idx="1932">
                  <c:v>41221</c:v>
                </c:pt>
                <c:pt idx="1933">
                  <c:v>41222</c:v>
                </c:pt>
                <c:pt idx="1934">
                  <c:v>41225</c:v>
                </c:pt>
                <c:pt idx="1935">
                  <c:v>41226</c:v>
                </c:pt>
                <c:pt idx="1936">
                  <c:v>41227</c:v>
                </c:pt>
                <c:pt idx="1937">
                  <c:v>41228</c:v>
                </c:pt>
                <c:pt idx="1938">
                  <c:v>41229</c:v>
                </c:pt>
                <c:pt idx="1939">
                  <c:v>41232</c:v>
                </c:pt>
                <c:pt idx="1940">
                  <c:v>41233</c:v>
                </c:pt>
                <c:pt idx="1941">
                  <c:v>41234</c:v>
                </c:pt>
                <c:pt idx="1942">
                  <c:v>41235</c:v>
                </c:pt>
                <c:pt idx="1943">
                  <c:v>41236</c:v>
                </c:pt>
                <c:pt idx="1944">
                  <c:v>41239</c:v>
                </c:pt>
                <c:pt idx="1945">
                  <c:v>41240</c:v>
                </c:pt>
                <c:pt idx="1946">
                  <c:v>41241</c:v>
                </c:pt>
                <c:pt idx="1947">
                  <c:v>41242</c:v>
                </c:pt>
                <c:pt idx="1948">
                  <c:v>41243</c:v>
                </c:pt>
                <c:pt idx="1949">
                  <c:v>41246</c:v>
                </c:pt>
                <c:pt idx="1950">
                  <c:v>41247</c:v>
                </c:pt>
                <c:pt idx="1951">
                  <c:v>41248</c:v>
                </c:pt>
                <c:pt idx="1952">
                  <c:v>41249</c:v>
                </c:pt>
                <c:pt idx="1953">
                  <c:v>41250</c:v>
                </c:pt>
                <c:pt idx="1954">
                  <c:v>41253</c:v>
                </c:pt>
                <c:pt idx="1955">
                  <c:v>41254</c:v>
                </c:pt>
                <c:pt idx="1956">
                  <c:v>41255</c:v>
                </c:pt>
                <c:pt idx="1957">
                  <c:v>41256</c:v>
                </c:pt>
                <c:pt idx="1958">
                  <c:v>41257</c:v>
                </c:pt>
                <c:pt idx="1959">
                  <c:v>41260</c:v>
                </c:pt>
                <c:pt idx="1960">
                  <c:v>41261</c:v>
                </c:pt>
                <c:pt idx="1961">
                  <c:v>41262</c:v>
                </c:pt>
                <c:pt idx="1962">
                  <c:v>41263</c:v>
                </c:pt>
                <c:pt idx="1963">
                  <c:v>41264</c:v>
                </c:pt>
                <c:pt idx="1964">
                  <c:v>41267</c:v>
                </c:pt>
                <c:pt idx="1965">
                  <c:v>41269</c:v>
                </c:pt>
                <c:pt idx="1966">
                  <c:v>41270</c:v>
                </c:pt>
                <c:pt idx="1967">
                  <c:v>41271</c:v>
                </c:pt>
                <c:pt idx="1968">
                  <c:v>41274</c:v>
                </c:pt>
                <c:pt idx="1969">
                  <c:v>41276</c:v>
                </c:pt>
                <c:pt idx="1970">
                  <c:v>41277</c:v>
                </c:pt>
                <c:pt idx="1971">
                  <c:v>41278</c:v>
                </c:pt>
                <c:pt idx="1972">
                  <c:v>41281</c:v>
                </c:pt>
                <c:pt idx="1973">
                  <c:v>41282</c:v>
                </c:pt>
                <c:pt idx="1974">
                  <c:v>41283</c:v>
                </c:pt>
                <c:pt idx="1975">
                  <c:v>41284</c:v>
                </c:pt>
                <c:pt idx="1976">
                  <c:v>41285</c:v>
                </c:pt>
                <c:pt idx="1977">
                  <c:v>41288</c:v>
                </c:pt>
                <c:pt idx="1978">
                  <c:v>41289</c:v>
                </c:pt>
                <c:pt idx="1979">
                  <c:v>41290</c:v>
                </c:pt>
                <c:pt idx="1980">
                  <c:v>41291</c:v>
                </c:pt>
                <c:pt idx="1981">
                  <c:v>41292</c:v>
                </c:pt>
                <c:pt idx="1982">
                  <c:v>41295</c:v>
                </c:pt>
                <c:pt idx="1983">
                  <c:v>41296</c:v>
                </c:pt>
                <c:pt idx="1984">
                  <c:v>41297</c:v>
                </c:pt>
                <c:pt idx="1985">
                  <c:v>41298</c:v>
                </c:pt>
                <c:pt idx="1986">
                  <c:v>41299</c:v>
                </c:pt>
                <c:pt idx="1987">
                  <c:v>41302</c:v>
                </c:pt>
                <c:pt idx="1988">
                  <c:v>41303</c:v>
                </c:pt>
                <c:pt idx="1989">
                  <c:v>41304</c:v>
                </c:pt>
                <c:pt idx="1990">
                  <c:v>41305</c:v>
                </c:pt>
                <c:pt idx="1991">
                  <c:v>41306</c:v>
                </c:pt>
                <c:pt idx="1992">
                  <c:v>41309</c:v>
                </c:pt>
                <c:pt idx="1993">
                  <c:v>41310</c:v>
                </c:pt>
                <c:pt idx="1994">
                  <c:v>41311</c:v>
                </c:pt>
                <c:pt idx="1995">
                  <c:v>41312</c:v>
                </c:pt>
                <c:pt idx="1996">
                  <c:v>41313</c:v>
                </c:pt>
                <c:pt idx="1997">
                  <c:v>41316</c:v>
                </c:pt>
                <c:pt idx="1998">
                  <c:v>41317</c:v>
                </c:pt>
                <c:pt idx="1999">
                  <c:v>41318</c:v>
                </c:pt>
                <c:pt idx="2000">
                  <c:v>41319</c:v>
                </c:pt>
                <c:pt idx="2001">
                  <c:v>41320</c:v>
                </c:pt>
                <c:pt idx="2002">
                  <c:v>41323</c:v>
                </c:pt>
                <c:pt idx="2003">
                  <c:v>41324</c:v>
                </c:pt>
                <c:pt idx="2004">
                  <c:v>41325</c:v>
                </c:pt>
                <c:pt idx="2005">
                  <c:v>41326</c:v>
                </c:pt>
                <c:pt idx="2006">
                  <c:v>41327</c:v>
                </c:pt>
                <c:pt idx="2007">
                  <c:v>41330</c:v>
                </c:pt>
                <c:pt idx="2008">
                  <c:v>41331</c:v>
                </c:pt>
                <c:pt idx="2009">
                  <c:v>41332</c:v>
                </c:pt>
                <c:pt idx="2010">
                  <c:v>41333</c:v>
                </c:pt>
                <c:pt idx="2011">
                  <c:v>41334</c:v>
                </c:pt>
                <c:pt idx="2012">
                  <c:v>41337</c:v>
                </c:pt>
                <c:pt idx="2013">
                  <c:v>41338</c:v>
                </c:pt>
                <c:pt idx="2014">
                  <c:v>41339</c:v>
                </c:pt>
                <c:pt idx="2015">
                  <c:v>41340</c:v>
                </c:pt>
                <c:pt idx="2016">
                  <c:v>41341</c:v>
                </c:pt>
                <c:pt idx="2017">
                  <c:v>41344</c:v>
                </c:pt>
                <c:pt idx="2018">
                  <c:v>41345</c:v>
                </c:pt>
                <c:pt idx="2019">
                  <c:v>41346</c:v>
                </c:pt>
                <c:pt idx="2020">
                  <c:v>41347</c:v>
                </c:pt>
                <c:pt idx="2021">
                  <c:v>41348</c:v>
                </c:pt>
                <c:pt idx="2022">
                  <c:v>41351</c:v>
                </c:pt>
                <c:pt idx="2023">
                  <c:v>41352</c:v>
                </c:pt>
                <c:pt idx="2024">
                  <c:v>41353</c:v>
                </c:pt>
                <c:pt idx="2025">
                  <c:v>41354</c:v>
                </c:pt>
                <c:pt idx="2026">
                  <c:v>41355</c:v>
                </c:pt>
                <c:pt idx="2027">
                  <c:v>41358</c:v>
                </c:pt>
                <c:pt idx="2028">
                  <c:v>41359</c:v>
                </c:pt>
                <c:pt idx="2029">
                  <c:v>41360</c:v>
                </c:pt>
                <c:pt idx="2030">
                  <c:v>41361</c:v>
                </c:pt>
                <c:pt idx="2031">
                  <c:v>41365</c:v>
                </c:pt>
                <c:pt idx="2032">
                  <c:v>41366</c:v>
                </c:pt>
                <c:pt idx="2033">
                  <c:v>41367</c:v>
                </c:pt>
                <c:pt idx="2034">
                  <c:v>41368</c:v>
                </c:pt>
                <c:pt idx="2035">
                  <c:v>41369</c:v>
                </c:pt>
                <c:pt idx="2036">
                  <c:v>41372</c:v>
                </c:pt>
                <c:pt idx="2037">
                  <c:v>41373</c:v>
                </c:pt>
                <c:pt idx="2038">
                  <c:v>41374</c:v>
                </c:pt>
                <c:pt idx="2039">
                  <c:v>41375</c:v>
                </c:pt>
                <c:pt idx="2040">
                  <c:v>41376</c:v>
                </c:pt>
                <c:pt idx="2041">
                  <c:v>41379</c:v>
                </c:pt>
                <c:pt idx="2042">
                  <c:v>41380</c:v>
                </c:pt>
                <c:pt idx="2043">
                  <c:v>41381</c:v>
                </c:pt>
                <c:pt idx="2044">
                  <c:v>41382</c:v>
                </c:pt>
                <c:pt idx="2045">
                  <c:v>41383</c:v>
                </c:pt>
                <c:pt idx="2046">
                  <c:v>41386</c:v>
                </c:pt>
                <c:pt idx="2047">
                  <c:v>41387</c:v>
                </c:pt>
                <c:pt idx="2048">
                  <c:v>41388</c:v>
                </c:pt>
                <c:pt idx="2049">
                  <c:v>41389</c:v>
                </c:pt>
                <c:pt idx="2050">
                  <c:v>41390</c:v>
                </c:pt>
                <c:pt idx="2051">
                  <c:v>41393</c:v>
                </c:pt>
                <c:pt idx="2052">
                  <c:v>41394</c:v>
                </c:pt>
                <c:pt idx="2053">
                  <c:v>41395</c:v>
                </c:pt>
                <c:pt idx="2054">
                  <c:v>41396</c:v>
                </c:pt>
                <c:pt idx="2055">
                  <c:v>41397</c:v>
                </c:pt>
                <c:pt idx="2056">
                  <c:v>41400</c:v>
                </c:pt>
                <c:pt idx="2057">
                  <c:v>41401</c:v>
                </c:pt>
                <c:pt idx="2058">
                  <c:v>41402</c:v>
                </c:pt>
                <c:pt idx="2059">
                  <c:v>41403</c:v>
                </c:pt>
                <c:pt idx="2060">
                  <c:v>41404</c:v>
                </c:pt>
                <c:pt idx="2061">
                  <c:v>41407</c:v>
                </c:pt>
                <c:pt idx="2062">
                  <c:v>41408</c:v>
                </c:pt>
                <c:pt idx="2063">
                  <c:v>41409</c:v>
                </c:pt>
                <c:pt idx="2064">
                  <c:v>41410</c:v>
                </c:pt>
                <c:pt idx="2065">
                  <c:v>41411</c:v>
                </c:pt>
                <c:pt idx="2066">
                  <c:v>41414</c:v>
                </c:pt>
                <c:pt idx="2067">
                  <c:v>41415</c:v>
                </c:pt>
                <c:pt idx="2068">
                  <c:v>41416</c:v>
                </c:pt>
                <c:pt idx="2069">
                  <c:v>41417</c:v>
                </c:pt>
                <c:pt idx="2070">
                  <c:v>41418</c:v>
                </c:pt>
                <c:pt idx="2071">
                  <c:v>41421</c:v>
                </c:pt>
                <c:pt idx="2072">
                  <c:v>41422</c:v>
                </c:pt>
                <c:pt idx="2073">
                  <c:v>41423</c:v>
                </c:pt>
                <c:pt idx="2074">
                  <c:v>41424</c:v>
                </c:pt>
                <c:pt idx="2075">
                  <c:v>41425</c:v>
                </c:pt>
                <c:pt idx="2076">
                  <c:v>41428</c:v>
                </c:pt>
                <c:pt idx="2077">
                  <c:v>41429</c:v>
                </c:pt>
                <c:pt idx="2078">
                  <c:v>41430</c:v>
                </c:pt>
                <c:pt idx="2079">
                  <c:v>41431</c:v>
                </c:pt>
                <c:pt idx="2080">
                  <c:v>41432</c:v>
                </c:pt>
                <c:pt idx="2081">
                  <c:v>41435</c:v>
                </c:pt>
                <c:pt idx="2082">
                  <c:v>41436</c:v>
                </c:pt>
                <c:pt idx="2083">
                  <c:v>41437</c:v>
                </c:pt>
                <c:pt idx="2084">
                  <c:v>41438</c:v>
                </c:pt>
                <c:pt idx="2085">
                  <c:v>41439</c:v>
                </c:pt>
                <c:pt idx="2086">
                  <c:v>41442</c:v>
                </c:pt>
                <c:pt idx="2087">
                  <c:v>41443</c:v>
                </c:pt>
                <c:pt idx="2088">
                  <c:v>41444</c:v>
                </c:pt>
                <c:pt idx="2089">
                  <c:v>41445</c:v>
                </c:pt>
                <c:pt idx="2090">
                  <c:v>41446</c:v>
                </c:pt>
                <c:pt idx="2091">
                  <c:v>41449</c:v>
                </c:pt>
                <c:pt idx="2092">
                  <c:v>41450</c:v>
                </c:pt>
                <c:pt idx="2093">
                  <c:v>41451</c:v>
                </c:pt>
                <c:pt idx="2094">
                  <c:v>41452</c:v>
                </c:pt>
                <c:pt idx="2095">
                  <c:v>41453</c:v>
                </c:pt>
                <c:pt idx="2096">
                  <c:v>41456</c:v>
                </c:pt>
                <c:pt idx="2097">
                  <c:v>41457</c:v>
                </c:pt>
                <c:pt idx="2098">
                  <c:v>41458</c:v>
                </c:pt>
                <c:pt idx="2099">
                  <c:v>41459</c:v>
                </c:pt>
                <c:pt idx="2100">
                  <c:v>41460</c:v>
                </c:pt>
                <c:pt idx="2101">
                  <c:v>41463</c:v>
                </c:pt>
                <c:pt idx="2102">
                  <c:v>41464</c:v>
                </c:pt>
                <c:pt idx="2103">
                  <c:v>41465</c:v>
                </c:pt>
                <c:pt idx="2104">
                  <c:v>41466</c:v>
                </c:pt>
                <c:pt idx="2105">
                  <c:v>41467</c:v>
                </c:pt>
                <c:pt idx="2106">
                  <c:v>41470</c:v>
                </c:pt>
                <c:pt idx="2107">
                  <c:v>41471</c:v>
                </c:pt>
                <c:pt idx="2108">
                  <c:v>41472</c:v>
                </c:pt>
                <c:pt idx="2109">
                  <c:v>41473</c:v>
                </c:pt>
                <c:pt idx="2110">
                  <c:v>41474</c:v>
                </c:pt>
                <c:pt idx="2111">
                  <c:v>41477</c:v>
                </c:pt>
                <c:pt idx="2112">
                  <c:v>41478</c:v>
                </c:pt>
                <c:pt idx="2113">
                  <c:v>41479</c:v>
                </c:pt>
                <c:pt idx="2114">
                  <c:v>41480</c:v>
                </c:pt>
                <c:pt idx="2115">
                  <c:v>41481</c:v>
                </c:pt>
                <c:pt idx="2116">
                  <c:v>41484</c:v>
                </c:pt>
                <c:pt idx="2117">
                  <c:v>41485</c:v>
                </c:pt>
                <c:pt idx="2118">
                  <c:v>41486</c:v>
                </c:pt>
                <c:pt idx="2119">
                  <c:v>41487</c:v>
                </c:pt>
                <c:pt idx="2120">
                  <c:v>41488</c:v>
                </c:pt>
                <c:pt idx="2121">
                  <c:v>41491</c:v>
                </c:pt>
                <c:pt idx="2122">
                  <c:v>41492</c:v>
                </c:pt>
                <c:pt idx="2123">
                  <c:v>41493</c:v>
                </c:pt>
                <c:pt idx="2124">
                  <c:v>41494</c:v>
                </c:pt>
                <c:pt idx="2125">
                  <c:v>41495</c:v>
                </c:pt>
                <c:pt idx="2126">
                  <c:v>41498</c:v>
                </c:pt>
                <c:pt idx="2127">
                  <c:v>41499</c:v>
                </c:pt>
                <c:pt idx="2128">
                  <c:v>41500</c:v>
                </c:pt>
                <c:pt idx="2129">
                  <c:v>41501</c:v>
                </c:pt>
                <c:pt idx="2130">
                  <c:v>41502</c:v>
                </c:pt>
                <c:pt idx="2131">
                  <c:v>41505</c:v>
                </c:pt>
                <c:pt idx="2132">
                  <c:v>41506</c:v>
                </c:pt>
                <c:pt idx="2133">
                  <c:v>41507</c:v>
                </c:pt>
                <c:pt idx="2134">
                  <c:v>41508</c:v>
                </c:pt>
                <c:pt idx="2135">
                  <c:v>41509</c:v>
                </c:pt>
                <c:pt idx="2136">
                  <c:v>41512</c:v>
                </c:pt>
                <c:pt idx="2137">
                  <c:v>41513</c:v>
                </c:pt>
                <c:pt idx="2138">
                  <c:v>41514</c:v>
                </c:pt>
                <c:pt idx="2139">
                  <c:v>41515</c:v>
                </c:pt>
                <c:pt idx="2140">
                  <c:v>41516</c:v>
                </c:pt>
                <c:pt idx="2141">
                  <c:v>41519</c:v>
                </c:pt>
                <c:pt idx="2142">
                  <c:v>41520</c:v>
                </c:pt>
                <c:pt idx="2143">
                  <c:v>41521</c:v>
                </c:pt>
                <c:pt idx="2144">
                  <c:v>41522</c:v>
                </c:pt>
                <c:pt idx="2145">
                  <c:v>41523</c:v>
                </c:pt>
                <c:pt idx="2146">
                  <c:v>41526</c:v>
                </c:pt>
                <c:pt idx="2147">
                  <c:v>41527</c:v>
                </c:pt>
                <c:pt idx="2148">
                  <c:v>41528</c:v>
                </c:pt>
                <c:pt idx="2149">
                  <c:v>41529</c:v>
                </c:pt>
                <c:pt idx="2150">
                  <c:v>41530</c:v>
                </c:pt>
                <c:pt idx="2151">
                  <c:v>41533</c:v>
                </c:pt>
                <c:pt idx="2152">
                  <c:v>41534</c:v>
                </c:pt>
                <c:pt idx="2153">
                  <c:v>41535</c:v>
                </c:pt>
                <c:pt idx="2154">
                  <c:v>41536</c:v>
                </c:pt>
                <c:pt idx="2155">
                  <c:v>41537</c:v>
                </c:pt>
                <c:pt idx="2156">
                  <c:v>41540</c:v>
                </c:pt>
                <c:pt idx="2157">
                  <c:v>41541</c:v>
                </c:pt>
                <c:pt idx="2158">
                  <c:v>41542</c:v>
                </c:pt>
                <c:pt idx="2159">
                  <c:v>41543</c:v>
                </c:pt>
                <c:pt idx="2160">
                  <c:v>41544</c:v>
                </c:pt>
                <c:pt idx="2161">
                  <c:v>41545</c:v>
                </c:pt>
                <c:pt idx="2162">
                  <c:v>41547</c:v>
                </c:pt>
                <c:pt idx="2163">
                  <c:v>41548</c:v>
                </c:pt>
                <c:pt idx="2164">
                  <c:v>41549</c:v>
                </c:pt>
                <c:pt idx="2165">
                  <c:v>41550</c:v>
                </c:pt>
                <c:pt idx="2166">
                  <c:v>41551</c:v>
                </c:pt>
                <c:pt idx="2167">
                  <c:v>41554</c:v>
                </c:pt>
                <c:pt idx="2168">
                  <c:v>41555</c:v>
                </c:pt>
                <c:pt idx="2169">
                  <c:v>41556</c:v>
                </c:pt>
                <c:pt idx="2170">
                  <c:v>41557</c:v>
                </c:pt>
                <c:pt idx="2171">
                  <c:v>41558</c:v>
                </c:pt>
                <c:pt idx="2172">
                  <c:v>41561</c:v>
                </c:pt>
                <c:pt idx="2173">
                  <c:v>41562</c:v>
                </c:pt>
                <c:pt idx="2174">
                  <c:v>41563</c:v>
                </c:pt>
                <c:pt idx="2175">
                  <c:v>41564</c:v>
                </c:pt>
                <c:pt idx="2176">
                  <c:v>41565</c:v>
                </c:pt>
                <c:pt idx="2177">
                  <c:v>41568</c:v>
                </c:pt>
                <c:pt idx="2178">
                  <c:v>41569</c:v>
                </c:pt>
                <c:pt idx="2179">
                  <c:v>41570</c:v>
                </c:pt>
                <c:pt idx="2180">
                  <c:v>41571</c:v>
                </c:pt>
                <c:pt idx="2181">
                  <c:v>41572</c:v>
                </c:pt>
                <c:pt idx="2182">
                  <c:v>41575</c:v>
                </c:pt>
                <c:pt idx="2183">
                  <c:v>41576</c:v>
                </c:pt>
                <c:pt idx="2184">
                  <c:v>41577</c:v>
                </c:pt>
                <c:pt idx="2185">
                  <c:v>41578</c:v>
                </c:pt>
                <c:pt idx="2186">
                  <c:v>41579</c:v>
                </c:pt>
                <c:pt idx="2187">
                  <c:v>41582</c:v>
                </c:pt>
                <c:pt idx="2188">
                  <c:v>41583</c:v>
                </c:pt>
                <c:pt idx="2189">
                  <c:v>41584</c:v>
                </c:pt>
                <c:pt idx="2190">
                  <c:v>41585</c:v>
                </c:pt>
                <c:pt idx="2191">
                  <c:v>41586</c:v>
                </c:pt>
                <c:pt idx="2192">
                  <c:v>41589</c:v>
                </c:pt>
                <c:pt idx="2193">
                  <c:v>41590</c:v>
                </c:pt>
                <c:pt idx="2194">
                  <c:v>41591</c:v>
                </c:pt>
                <c:pt idx="2195">
                  <c:v>41592</c:v>
                </c:pt>
                <c:pt idx="2196">
                  <c:v>41593</c:v>
                </c:pt>
                <c:pt idx="2197">
                  <c:v>41596</c:v>
                </c:pt>
                <c:pt idx="2198">
                  <c:v>41597</c:v>
                </c:pt>
                <c:pt idx="2199">
                  <c:v>41598</c:v>
                </c:pt>
                <c:pt idx="2200">
                  <c:v>41599</c:v>
                </c:pt>
                <c:pt idx="2201">
                  <c:v>41600</c:v>
                </c:pt>
                <c:pt idx="2202">
                  <c:v>41603</c:v>
                </c:pt>
                <c:pt idx="2203">
                  <c:v>41604</c:v>
                </c:pt>
                <c:pt idx="2204">
                  <c:v>41605</c:v>
                </c:pt>
                <c:pt idx="2205">
                  <c:v>41606</c:v>
                </c:pt>
                <c:pt idx="2206">
                  <c:v>41607</c:v>
                </c:pt>
                <c:pt idx="2207">
                  <c:v>41610</c:v>
                </c:pt>
                <c:pt idx="2208">
                  <c:v>41611</c:v>
                </c:pt>
                <c:pt idx="2209">
                  <c:v>41612</c:v>
                </c:pt>
                <c:pt idx="2210">
                  <c:v>41613</c:v>
                </c:pt>
                <c:pt idx="2211">
                  <c:v>41614</c:v>
                </c:pt>
                <c:pt idx="2212">
                  <c:v>41617</c:v>
                </c:pt>
                <c:pt idx="2213">
                  <c:v>41618</c:v>
                </c:pt>
                <c:pt idx="2214">
                  <c:v>41619</c:v>
                </c:pt>
                <c:pt idx="2215">
                  <c:v>41620</c:v>
                </c:pt>
                <c:pt idx="2216">
                  <c:v>41621</c:v>
                </c:pt>
                <c:pt idx="2217">
                  <c:v>41624</c:v>
                </c:pt>
                <c:pt idx="2218">
                  <c:v>41625</c:v>
                </c:pt>
                <c:pt idx="2219">
                  <c:v>41626</c:v>
                </c:pt>
                <c:pt idx="2220">
                  <c:v>41627</c:v>
                </c:pt>
                <c:pt idx="2221">
                  <c:v>41628</c:v>
                </c:pt>
                <c:pt idx="2222">
                  <c:v>41631</c:v>
                </c:pt>
                <c:pt idx="2223">
                  <c:v>41632</c:v>
                </c:pt>
                <c:pt idx="2224">
                  <c:v>41634</c:v>
                </c:pt>
                <c:pt idx="2225">
                  <c:v>41635</c:v>
                </c:pt>
                <c:pt idx="2226">
                  <c:v>41638</c:v>
                </c:pt>
                <c:pt idx="2227">
                  <c:v>41639</c:v>
                </c:pt>
                <c:pt idx="2228">
                  <c:v>41641</c:v>
                </c:pt>
                <c:pt idx="2229">
                  <c:v>41642</c:v>
                </c:pt>
                <c:pt idx="2230">
                  <c:v>41645</c:v>
                </c:pt>
                <c:pt idx="2231">
                  <c:v>41646</c:v>
                </c:pt>
                <c:pt idx="2232">
                  <c:v>41647</c:v>
                </c:pt>
                <c:pt idx="2233">
                  <c:v>41648</c:v>
                </c:pt>
                <c:pt idx="2234">
                  <c:v>41649</c:v>
                </c:pt>
                <c:pt idx="2235">
                  <c:v>41652</c:v>
                </c:pt>
                <c:pt idx="2236">
                  <c:v>41653</c:v>
                </c:pt>
                <c:pt idx="2237">
                  <c:v>41654</c:v>
                </c:pt>
                <c:pt idx="2238">
                  <c:v>41655</c:v>
                </c:pt>
                <c:pt idx="2239">
                  <c:v>41656</c:v>
                </c:pt>
                <c:pt idx="2240">
                  <c:v>41659</c:v>
                </c:pt>
                <c:pt idx="2241">
                  <c:v>41660</c:v>
                </c:pt>
                <c:pt idx="2242">
                  <c:v>41661</c:v>
                </c:pt>
                <c:pt idx="2243">
                  <c:v>41662</c:v>
                </c:pt>
                <c:pt idx="2244">
                  <c:v>41663</c:v>
                </c:pt>
                <c:pt idx="2245">
                  <c:v>41666</c:v>
                </c:pt>
                <c:pt idx="2246">
                  <c:v>41667</c:v>
                </c:pt>
                <c:pt idx="2247">
                  <c:v>41668</c:v>
                </c:pt>
                <c:pt idx="2248">
                  <c:v>41669</c:v>
                </c:pt>
                <c:pt idx="2249">
                  <c:v>41670</c:v>
                </c:pt>
                <c:pt idx="2250">
                  <c:v>41673</c:v>
                </c:pt>
                <c:pt idx="2251">
                  <c:v>41674</c:v>
                </c:pt>
                <c:pt idx="2252">
                  <c:v>41675</c:v>
                </c:pt>
                <c:pt idx="2253">
                  <c:v>41676</c:v>
                </c:pt>
                <c:pt idx="2254">
                  <c:v>41677</c:v>
                </c:pt>
                <c:pt idx="2255">
                  <c:v>41680</c:v>
                </c:pt>
                <c:pt idx="2256">
                  <c:v>41681</c:v>
                </c:pt>
                <c:pt idx="2257">
                  <c:v>41682</c:v>
                </c:pt>
                <c:pt idx="2258">
                  <c:v>41683</c:v>
                </c:pt>
                <c:pt idx="2259">
                  <c:v>41684</c:v>
                </c:pt>
                <c:pt idx="2260">
                  <c:v>41687</c:v>
                </c:pt>
                <c:pt idx="2261">
                  <c:v>41688</c:v>
                </c:pt>
                <c:pt idx="2262">
                  <c:v>41689</c:v>
                </c:pt>
                <c:pt idx="2263">
                  <c:v>41690</c:v>
                </c:pt>
                <c:pt idx="2264">
                  <c:v>41691</c:v>
                </c:pt>
                <c:pt idx="2265">
                  <c:v>41694</c:v>
                </c:pt>
                <c:pt idx="2266">
                  <c:v>41695</c:v>
                </c:pt>
                <c:pt idx="2267">
                  <c:v>41696</c:v>
                </c:pt>
                <c:pt idx="2268">
                  <c:v>41697</c:v>
                </c:pt>
                <c:pt idx="2269">
                  <c:v>41698</c:v>
                </c:pt>
                <c:pt idx="2270">
                  <c:v>41701</c:v>
                </c:pt>
                <c:pt idx="2271">
                  <c:v>41702</c:v>
                </c:pt>
                <c:pt idx="2272">
                  <c:v>41703</c:v>
                </c:pt>
                <c:pt idx="2273">
                  <c:v>41704</c:v>
                </c:pt>
                <c:pt idx="2274">
                  <c:v>41705</c:v>
                </c:pt>
                <c:pt idx="2275">
                  <c:v>41708</c:v>
                </c:pt>
                <c:pt idx="2276">
                  <c:v>41709</c:v>
                </c:pt>
                <c:pt idx="2277">
                  <c:v>41710</c:v>
                </c:pt>
                <c:pt idx="2278">
                  <c:v>41711</c:v>
                </c:pt>
                <c:pt idx="2279">
                  <c:v>41712</c:v>
                </c:pt>
                <c:pt idx="2280">
                  <c:v>41715</c:v>
                </c:pt>
                <c:pt idx="2281">
                  <c:v>41716</c:v>
                </c:pt>
                <c:pt idx="2282">
                  <c:v>41717</c:v>
                </c:pt>
                <c:pt idx="2283">
                  <c:v>41718</c:v>
                </c:pt>
                <c:pt idx="2284">
                  <c:v>41719</c:v>
                </c:pt>
                <c:pt idx="2285">
                  <c:v>41722</c:v>
                </c:pt>
                <c:pt idx="2286">
                  <c:v>41723</c:v>
                </c:pt>
                <c:pt idx="2287">
                  <c:v>41724</c:v>
                </c:pt>
                <c:pt idx="2288">
                  <c:v>41725</c:v>
                </c:pt>
                <c:pt idx="2289">
                  <c:v>41726</c:v>
                </c:pt>
                <c:pt idx="2290">
                  <c:v>41729</c:v>
                </c:pt>
                <c:pt idx="2291">
                  <c:v>41730</c:v>
                </c:pt>
                <c:pt idx="2292">
                  <c:v>41731</c:v>
                </c:pt>
                <c:pt idx="2293">
                  <c:v>41732</c:v>
                </c:pt>
                <c:pt idx="2294">
                  <c:v>41733</c:v>
                </c:pt>
                <c:pt idx="2295">
                  <c:v>41736</c:v>
                </c:pt>
                <c:pt idx="2296">
                  <c:v>41737</c:v>
                </c:pt>
                <c:pt idx="2297">
                  <c:v>41738</c:v>
                </c:pt>
                <c:pt idx="2298">
                  <c:v>41739</c:v>
                </c:pt>
                <c:pt idx="2299">
                  <c:v>41740</c:v>
                </c:pt>
                <c:pt idx="2300">
                  <c:v>41743</c:v>
                </c:pt>
                <c:pt idx="2301">
                  <c:v>41744</c:v>
                </c:pt>
                <c:pt idx="2302">
                  <c:v>41745</c:v>
                </c:pt>
                <c:pt idx="2303">
                  <c:v>41746</c:v>
                </c:pt>
                <c:pt idx="2304">
                  <c:v>41750</c:v>
                </c:pt>
                <c:pt idx="2305">
                  <c:v>41751</c:v>
                </c:pt>
                <c:pt idx="2306">
                  <c:v>41752</c:v>
                </c:pt>
                <c:pt idx="2307">
                  <c:v>41753</c:v>
                </c:pt>
                <c:pt idx="2308">
                  <c:v>41754</c:v>
                </c:pt>
                <c:pt idx="2309">
                  <c:v>41757</c:v>
                </c:pt>
                <c:pt idx="2310">
                  <c:v>41758</c:v>
                </c:pt>
                <c:pt idx="2311">
                  <c:v>41759</c:v>
                </c:pt>
                <c:pt idx="2312">
                  <c:v>41760</c:v>
                </c:pt>
                <c:pt idx="2313">
                  <c:v>41761</c:v>
                </c:pt>
                <c:pt idx="2314">
                  <c:v>41764</c:v>
                </c:pt>
                <c:pt idx="2315">
                  <c:v>41765</c:v>
                </c:pt>
                <c:pt idx="2316">
                  <c:v>41766</c:v>
                </c:pt>
                <c:pt idx="2317">
                  <c:v>41767</c:v>
                </c:pt>
                <c:pt idx="2318">
                  <c:v>41768</c:v>
                </c:pt>
                <c:pt idx="2319">
                  <c:v>41771</c:v>
                </c:pt>
                <c:pt idx="2320">
                  <c:v>41772</c:v>
                </c:pt>
                <c:pt idx="2321">
                  <c:v>41773</c:v>
                </c:pt>
                <c:pt idx="2322">
                  <c:v>41774</c:v>
                </c:pt>
                <c:pt idx="2323">
                  <c:v>41775</c:v>
                </c:pt>
                <c:pt idx="2324">
                  <c:v>41778</c:v>
                </c:pt>
                <c:pt idx="2325">
                  <c:v>41779</c:v>
                </c:pt>
                <c:pt idx="2326">
                  <c:v>41780</c:v>
                </c:pt>
                <c:pt idx="2327">
                  <c:v>41781</c:v>
                </c:pt>
                <c:pt idx="2328">
                  <c:v>41782</c:v>
                </c:pt>
                <c:pt idx="2329">
                  <c:v>41785</c:v>
                </c:pt>
                <c:pt idx="2330">
                  <c:v>41786</c:v>
                </c:pt>
                <c:pt idx="2331">
                  <c:v>41787</c:v>
                </c:pt>
                <c:pt idx="2332">
                  <c:v>41788</c:v>
                </c:pt>
                <c:pt idx="2333">
                  <c:v>41789</c:v>
                </c:pt>
                <c:pt idx="2334">
                  <c:v>41792</c:v>
                </c:pt>
                <c:pt idx="2335">
                  <c:v>41793</c:v>
                </c:pt>
                <c:pt idx="2336">
                  <c:v>41794</c:v>
                </c:pt>
                <c:pt idx="2337">
                  <c:v>41795</c:v>
                </c:pt>
                <c:pt idx="2338">
                  <c:v>41796</c:v>
                </c:pt>
                <c:pt idx="2339">
                  <c:v>41799</c:v>
                </c:pt>
                <c:pt idx="2340">
                  <c:v>41800</c:v>
                </c:pt>
                <c:pt idx="2341">
                  <c:v>41801</c:v>
                </c:pt>
                <c:pt idx="2342">
                  <c:v>41802</c:v>
                </c:pt>
                <c:pt idx="2343">
                  <c:v>41803</c:v>
                </c:pt>
                <c:pt idx="2344">
                  <c:v>41806</c:v>
                </c:pt>
                <c:pt idx="2345">
                  <c:v>41807</c:v>
                </c:pt>
                <c:pt idx="2346">
                  <c:v>41808</c:v>
                </c:pt>
                <c:pt idx="2347">
                  <c:v>41809</c:v>
                </c:pt>
                <c:pt idx="2348">
                  <c:v>41810</c:v>
                </c:pt>
                <c:pt idx="2349">
                  <c:v>41813</c:v>
                </c:pt>
                <c:pt idx="2350">
                  <c:v>41814</c:v>
                </c:pt>
                <c:pt idx="2351">
                  <c:v>41815</c:v>
                </c:pt>
                <c:pt idx="2352">
                  <c:v>41816</c:v>
                </c:pt>
                <c:pt idx="2353">
                  <c:v>41817</c:v>
                </c:pt>
                <c:pt idx="2354">
                  <c:v>41820</c:v>
                </c:pt>
                <c:pt idx="2355">
                  <c:v>41821</c:v>
                </c:pt>
                <c:pt idx="2356">
                  <c:v>41822</c:v>
                </c:pt>
                <c:pt idx="2357">
                  <c:v>41823</c:v>
                </c:pt>
                <c:pt idx="2358">
                  <c:v>41824</c:v>
                </c:pt>
                <c:pt idx="2359">
                  <c:v>41827</c:v>
                </c:pt>
                <c:pt idx="2360">
                  <c:v>41828</c:v>
                </c:pt>
                <c:pt idx="2361">
                  <c:v>41829</c:v>
                </c:pt>
                <c:pt idx="2362">
                  <c:v>41830</c:v>
                </c:pt>
                <c:pt idx="2363">
                  <c:v>41831</c:v>
                </c:pt>
                <c:pt idx="2364">
                  <c:v>41834</c:v>
                </c:pt>
                <c:pt idx="2365">
                  <c:v>41835</c:v>
                </c:pt>
                <c:pt idx="2366">
                  <c:v>41836</c:v>
                </c:pt>
                <c:pt idx="2367">
                  <c:v>41837</c:v>
                </c:pt>
                <c:pt idx="2368">
                  <c:v>41838</c:v>
                </c:pt>
                <c:pt idx="2369">
                  <c:v>41841</c:v>
                </c:pt>
                <c:pt idx="2370">
                  <c:v>41842</c:v>
                </c:pt>
                <c:pt idx="2371">
                  <c:v>41843</c:v>
                </c:pt>
                <c:pt idx="2372">
                  <c:v>41844</c:v>
                </c:pt>
                <c:pt idx="2373">
                  <c:v>41845</c:v>
                </c:pt>
                <c:pt idx="2374">
                  <c:v>41848</c:v>
                </c:pt>
                <c:pt idx="2375">
                  <c:v>41849</c:v>
                </c:pt>
                <c:pt idx="2376">
                  <c:v>41850</c:v>
                </c:pt>
                <c:pt idx="2377">
                  <c:v>41851</c:v>
                </c:pt>
                <c:pt idx="2378">
                  <c:v>41852</c:v>
                </c:pt>
                <c:pt idx="2379">
                  <c:v>41855</c:v>
                </c:pt>
                <c:pt idx="2380">
                  <c:v>41856</c:v>
                </c:pt>
                <c:pt idx="2381">
                  <c:v>41857</c:v>
                </c:pt>
                <c:pt idx="2382">
                  <c:v>41858</c:v>
                </c:pt>
                <c:pt idx="2383">
                  <c:v>41859</c:v>
                </c:pt>
                <c:pt idx="2384">
                  <c:v>41862</c:v>
                </c:pt>
                <c:pt idx="2385">
                  <c:v>41863</c:v>
                </c:pt>
                <c:pt idx="2386">
                  <c:v>41864</c:v>
                </c:pt>
                <c:pt idx="2387">
                  <c:v>41865</c:v>
                </c:pt>
                <c:pt idx="2388">
                  <c:v>41866</c:v>
                </c:pt>
                <c:pt idx="2389">
                  <c:v>41869</c:v>
                </c:pt>
                <c:pt idx="2390">
                  <c:v>41870</c:v>
                </c:pt>
                <c:pt idx="2391">
                  <c:v>41871</c:v>
                </c:pt>
                <c:pt idx="2392">
                  <c:v>41872</c:v>
                </c:pt>
                <c:pt idx="2393">
                  <c:v>41873</c:v>
                </c:pt>
                <c:pt idx="2394">
                  <c:v>41876</c:v>
                </c:pt>
                <c:pt idx="2395">
                  <c:v>41877</c:v>
                </c:pt>
                <c:pt idx="2396">
                  <c:v>41878</c:v>
                </c:pt>
                <c:pt idx="2397">
                  <c:v>41879</c:v>
                </c:pt>
                <c:pt idx="2398">
                  <c:v>41880</c:v>
                </c:pt>
                <c:pt idx="2399">
                  <c:v>41883</c:v>
                </c:pt>
                <c:pt idx="2400">
                  <c:v>41884</c:v>
                </c:pt>
                <c:pt idx="2401">
                  <c:v>41885</c:v>
                </c:pt>
                <c:pt idx="2402">
                  <c:v>41886</c:v>
                </c:pt>
                <c:pt idx="2403">
                  <c:v>41887</c:v>
                </c:pt>
                <c:pt idx="2404">
                  <c:v>41890</c:v>
                </c:pt>
                <c:pt idx="2405">
                  <c:v>41891</c:v>
                </c:pt>
                <c:pt idx="2406">
                  <c:v>41892</c:v>
                </c:pt>
                <c:pt idx="2407">
                  <c:v>41893</c:v>
                </c:pt>
                <c:pt idx="2408">
                  <c:v>41894</c:v>
                </c:pt>
                <c:pt idx="2409">
                  <c:v>41897</c:v>
                </c:pt>
                <c:pt idx="2410">
                  <c:v>41898</c:v>
                </c:pt>
                <c:pt idx="2411">
                  <c:v>41899</c:v>
                </c:pt>
                <c:pt idx="2412">
                  <c:v>41900</c:v>
                </c:pt>
                <c:pt idx="2413">
                  <c:v>41901</c:v>
                </c:pt>
                <c:pt idx="2414">
                  <c:v>41904</c:v>
                </c:pt>
                <c:pt idx="2415">
                  <c:v>41905</c:v>
                </c:pt>
                <c:pt idx="2416">
                  <c:v>41906</c:v>
                </c:pt>
                <c:pt idx="2417">
                  <c:v>41907</c:v>
                </c:pt>
                <c:pt idx="2418">
                  <c:v>41908</c:v>
                </c:pt>
                <c:pt idx="2419">
                  <c:v>41911</c:v>
                </c:pt>
                <c:pt idx="2420">
                  <c:v>41912</c:v>
                </c:pt>
                <c:pt idx="2421">
                  <c:v>41913</c:v>
                </c:pt>
                <c:pt idx="2422">
                  <c:v>41914</c:v>
                </c:pt>
                <c:pt idx="2423">
                  <c:v>41915</c:v>
                </c:pt>
                <c:pt idx="2424">
                  <c:v>41918</c:v>
                </c:pt>
                <c:pt idx="2425">
                  <c:v>41919</c:v>
                </c:pt>
                <c:pt idx="2426">
                  <c:v>41920</c:v>
                </c:pt>
                <c:pt idx="2427">
                  <c:v>41921</c:v>
                </c:pt>
                <c:pt idx="2428">
                  <c:v>41922</c:v>
                </c:pt>
                <c:pt idx="2429">
                  <c:v>41925</c:v>
                </c:pt>
                <c:pt idx="2430">
                  <c:v>41926</c:v>
                </c:pt>
                <c:pt idx="2431">
                  <c:v>41927</c:v>
                </c:pt>
                <c:pt idx="2432">
                  <c:v>41928</c:v>
                </c:pt>
                <c:pt idx="2433">
                  <c:v>41929</c:v>
                </c:pt>
                <c:pt idx="2434">
                  <c:v>41932</c:v>
                </c:pt>
                <c:pt idx="2435">
                  <c:v>41933</c:v>
                </c:pt>
                <c:pt idx="2436">
                  <c:v>41934</c:v>
                </c:pt>
                <c:pt idx="2437">
                  <c:v>41935</c:v>
                </c:pt>
                <c:pt idx="2438">
                  <c:v>41936</c:v>
                </c:pt>
                <c:pt idx="2439">
                  <c:v>41939</c:v>
                </c:pt>
                <c:pt idx="2440">
                  <c:v>41940</c:v>
                </c:pt>
                <c:pt idx="2441">
                  <c:v>41941</c:v>
                </c:pt>
                <c:pt idx="2442">
                  <c:v>41942</c:v>
                </c:pt>
                <c:pt idx="2443">
                  <c:v>41943</c:v>
                </c:pt>
                <c:pt idx="2444">
                  <c:v>41946</c:v>
                </c:pt>
                <c:pt idx="2445">
                  <c:v>41947</c:v>
                </c:pt>
                <c:pt idx="2446">
                  <c:v>41948</c:v>
                </c:pt>
                <c:pt idx="2447">
                  <c:v>41949</c:v>
                </c:pt>
                <c:pt idx="2448">
                  <c:v>41950</c:v>
                </c:pt>
                <c:pt idx="2449">
                  <c:v>41953</c:v>
                </c:pt>
                <c:pt idx="2450">
                  <c:v>41954</c:v>
                </c:pt>
                <c:pt idx="2451">
                  <c:v>41955</c:v>
                </c:pt>
                <c:pt idx="2452">
                  <c:v>41956</c:v>
                </c:pt>
                <c:pt idx="2453">
                  <c:v>41957</c:v>
                </c:pt>
                <c:pt idx="2454">
                  <c:v>41960</c:v>
                </c:pt>
                <c:pt idx="2455">
                  <c:v>41961</c:v>
                </c:pt>
                <c:pt idx="2456">
                  <c:v>41962</c:v>
                </c:pt>
                <c:pt idx="2457">
                  <c:v>41963</c:v>
                </c:pt>
                <c:pt idx="2458">
                  <c:v>41964</c:v>
                </c:pt>
                <c:pt idx="2459">
                  <c:v>41967</c:v>
                </c:pt>
                <c:pt idx="2460">
                  <c:v>41968</c:v>
                </c:pt>
                <c:pt idx="2461">
                  <c:v>41969</c:v>
                </c:pt>
                <c:pt idx="2462">
                  <c:v>41970</c:v>
                </c:pt>
                <c:pt idx="2463">
                  <c:v>41971</c:v>
                </c:pt>
                <c:pt idx="2464">
                  <c:v>41974</c:v>
                </c:pt>
                <c:pt idx="2465">
                  <c:v>41975</c:v>
                </c:pt>
                <c:pt idx="2466">
                  <c:v>41976</c:v>
                </c:pt>
                <c:pt idx="2467">
                  <c:v>41977</c:v>
                </c:pt>
                <c:pt idx="2468">
                  <c:v>41978</c:v>
                </c:pt>
                <c:pt idx="2469">
                  <c:v>41981</c:v>
                </c:pt>
                <c:pt idx="2470">
                  <c:v>41982</c:v>
                </c:pt>
                <c:pt idx="2471">
                  <c:v>41983</c:v>
                </c:pt>
                <c:pt idx="2472">
                  <c:v>41984</c:v>
                </c:pt>
                <c:pt idx="2473">
                  <c:v>41985</c:v>
                </c:pt>
                <c:pt idx="2474">
                  <c:v>41988</c:v>
                </c:pt>
                <c:pt idx="2475">
                  <c:v>41989</c:v>
                </c:pt>
                <c:pt idx="2476">
                  <c:v>41990</c:v>
                </c:pt>
                <c:pt idx="2477">
                  <c:v>41991</c:v>
                </c:pt>
                <c:pt idx="2478">
                  <c:v>41992</c:v>
                </c:pt>
                <c:pt idx="2479">
                  <c:v>41995</c:v>
                </c:pt>
                <c:pt idx="2480">
                  <c:v>41996</c:v>
                </c:pt>
                <c:pt idx="2481">
                  <c:v>41997</c:v>
                </c:pt>
                <c:pt idx="2482">
                  <c:v>41999</c:v>
                </c:pt>
                <c:pt idx="2483">
                  <c:v>42002</c:v>
                </c:pt>
                <c:pt idx="2484">
                  <c:v>42003</c:v>
                </c:pt>
                <c:pt idx="2485">
                  <c:v>42004</c:v>
                </c:pt>
                <c:pt idx="2486">
                  <c:v>42006</c:v>
                </c:pt>
                <c:pt idx="2487">
                  <c:v>42009</c:v>
                </c:pt>
                <c:pt idx="2488">
                  <c:v>42010</c:v>
                </c:pt>
                <c:pt idx="2489">
                  <c:v>42011</c:v>
                </c:pt>
                <c:pt idx="2490">
                  <c:v>42012</c:v>
                </c:pt>
                <c:pt idx="2491">
                  <c:v>42013</c:v>
                </c:pt>
                <c:pt idx="2492">
                  <c:v>42016</c:v>
                </c:pt>
                <c:pt idx="2493">
                  <c:v>42017</c:v>
                </c:pt>
                <c:pt idx="2494">
                  <c:v>42018</c:v>
                </c:pt>
                <c:pt idx="2495">
                  <c:v>42019</c:v>
                </c:pt>
                <c:pt idx="2496">
                  <c:v>42020</c:v>
                </c:pt>
                <c:pt idx="2497">
                  <c:v>42023</c:v>
                </c:pt>
                <c:pt idx="2498">
                  <c:v>42024</c:v>
                </c:pt>
                <c:pt idx="2499">
                  <c:v>42025</c:v>
                </c:pt>
                <c:pt idx="2500">
                  <c:v>42026</c:v>
                </c:pt>
                <c:pt idx="2501">
                  <c:v>42027</c:v>
                </c:pt>
                <c:pt idx="2502">
                  <c:v>42030</c:v>
                </c:pt>
                <c:pt idx="2503">
                  <c:v>42031</c:v>
                </c:pt>
                <c:pt idx="2504">
                  <c:v>42032</c:v>
                </c:pt>
                <c:pt idx="2505">
                  <c:v>42033</c:v>
                </c:pt>
                <c:pt idx="2506">
                  <c:v>42034</c:v>
                </c:pt>
                <c:pt idx="2507">
                  <c:v>42037</c:v>
                </c:pt>
                <c:pt idx="2508">
                  <c:v>42038</c:v>
                </c:pt>
                <c:pt idx="2509">
                  <c:v>42039</c:v>
                </c:pt>
                <c:pt idx="2510">
                  <c:v>42040</c:v>
                </c:pt>
                <c:pt idx="2511">
                  <c:v>42041</c:v>
                </c:pt>
                <c:pt idx="2512">
                  <c:v>42044</c:v>
                </c:pt>
                <c:pt idx="2513">
                  <c:v>42045</c:v>
                </c:pt>
                <c:pt idx="2514">
                  <c:v>42046</c:v>
                </c:pt>
                <c:pt idx="2515">
                  <c:v>42047</c:v>
                </c:pt>
                <c:pt idx="2516">
                  <c:v>42048</c:v>
                </c:pt>
                <c:pt idx="2517">
                  <c:v>42051</c:v>
                </c:pt>
                <c:pt idx="2518">
                  <c:v>42052</c:v>
                </c:pt>
                <c:pt idx="2519">
                  <c:v>42053</c:v>
                </c:pt>
                <c:pt idx="2520">
                  <c:v>42054</c:v>
                </c:pt>
                <c:pt idx="2521">
                  <c:v>42055</c:v>
                </c:pt>
                <c:pt idx="2522">
                  <c:v>42058</c:v>
                </c:pt>
                <c:pt idx="2523">
                  <c:v>42059</c:v>
                </c:pt>
                <c:pt idx="2524">
                  <c:v>42060</c:v>
                </c:pt>
                <c:pt idx="2525">
                  <c:v>42061</c:v>
                </c:pt>
                <c:pt idx="2526">
                  <c:v>42062</c:v>
                </c:pt>
                <c:pt idx="2527">
                  <c:v>42065</c:v>
                </c:pt>
                <c:pt idx="2528">
                  <c:v>42066</c:v>
                </c:pt>
                <c:pt idx="2529">
                  <c:v>42067</c:v>
                </c:pt>
                <c:pt idx="2530">
                  <c:v>42068</c:v>
                </c:pt>
                <c:pt idx="2531">
                  <c:v>42069</c:v>
                </c:pt>
                <c:pt idx="2532">
                  <c:v>42072</c:v>
                </c:pt>
                <c:pt idx="2533">
                  <c:v>42073</c:v>
                </c:pt>
                <c:pt idx="2534">
                  <c:v>42074</c:v>
                </c:pt>
                <c:pt idx="2535">
                  <c:v>42075</c:v>
                </c:pt>
                <c:pt idx="2536">
                  <c:v>42076</c:v>
                </c:pt>
                <c:pt idx="2537">
                  <c:v>42079</c:v>
                </c:pt>
                <c:pt idx="2538">
                  <c:v>42080</c:v>
                </c:pt>
                <c:pt idx="2539">
                  <c:v>42081</c:v>
                </c:pt>
                <c:pt idx="2540">
                  <c:v>42082</c:v>
                </c:pt>
                <c:pt idx="2541">
                  <c:v>42083</c:v>
                </c:pt>
                <c:pt idx="2542">
                  <c:v>42086</c:v>
                </c:pt>
                <c:pt idx="2543">
                  <c:v>42087</c:v>
                </c:pt>
                <c:pt idx="2544">
                  <c:v>42088</c:v>
                </c:pt>
                <c:pt idx="2545">
                  <c:v>42089</c:v>
                </c:pt>
                <c:pt idx="2546">
                  <c:v>42090</c:v>
                </c:pt>
                <c:pt idx="2547">
                  <c:v>42093</c:v>
                </c:pt>
                <c:pt idx="2548">
                  <c:v>42094</c:v>
                </c:pt>
                <c:pt idx="2549">
                  <c:v>42095</c:v>
                </c:pt>
                <c:pt idx="2550">
                  <c:v>42096</c:v>
                </c:pt>
                <c:pt idx="2551">
                  <c:v>42100</c:v>
                </c:pt>
                <c:pt idx="2552">
                  <c:v>42101</c:v>
                </c:pt>
                <c:pt idx="2553">
                  <c:v>42102</c:v>
                </c:pt>
                <c:pt idx="2554">
                  <c:v>42103</c:v>
                </c:pt>
                <c:pt idx="2555">
                  <c:v>42104</c:v>
                </c:pt>
                <c:pt idx="2556">
                  <c:v>42107</c:v>
                </c:pt>
                <c:pt idx="2557">
                  <c:v>42108</c:v>
                </c:pt>
                <c:pt idx="2558">
                  <c:v>42109</c:v>
                </c:pt>
                <c:pt idx="2559">
                  <c:v>42110</c:v>
                </c:pt>
                <c:pt idx="2560">
                  <c:v>42111</c:v>
                </c:pt>
                <c:pt idx="2561">
                  <c:v>42114</c:v>
                </c:pt>
                <c:pt idx="2562">
                  <c:v>42115</c:v>
                </c:pt>
                <c:pt idx="2563">
                  <c:v>42116</c:v>
                </c:pt>
                <c:pt idx="2564">
                  <c:v>42117</c:v>
                </c:pt>
                <c:pt idx="2565">
                  <c:v>42118</c:v>
                </c:pt>
                <c:pt idx="2566">
                  <c:v>42121</c:v>
                </c:pt>
                <c:pt idx="2567">
                  <c:v>42122</c:v>
                </c:pt>
                <c:pt idx="2568">
                  <c:v>42123</c:v>
                </c:pt>
                <c:pt idx="2569">
                  <c:v>42124</c:v>
                </c:pt>
                <c:pt idx="2570">
                  <c:v>42125</c:v>
                </c:pt>
                <c:pt idx="2571">
                  <c:v>42128</c:v>
                </c:pt>
                <c:pt idx="2572">
                  <c:v>42129</c:v>
                </c:pt>
                <c:pt idx="2573">
                  <c:v>42130</c:v>
                </c:pt>
                <c:pt idx="2574">
                  <c:v>42131</c:v>
                </c:pt>
                <c:pt idx="2575">
                  <c:v>42132</c:v>
                </c:pt>
                <c:pt idx="2576">
                  <c:v>42135</c:v>
                </c:pt>
                <c:pt idx="2577">
                  <c:v>42136</c:v>
                </c:pt>
                <c:pt idx="2578">
                  <c:v>42137</c:v>
                </c:pt>
                <c:pt idx="2579">
                  <c:v>42138</c:v>
                </c:pt>
                <c:pt idx="2580">
                  <c:v>42139</c:v>
                </c:pt>
                <c:pt idx="2581">
                  <c:v>42142</c:v>
                </c:pt>
                <c:pt idx="2582">
                  <c:v>42143</c:v>
                </c:pt>
                <c:pt idx="2583">
                  <c:v>42144</c:v>
                </c:pt>
                <c:pt idx="2584">
                  <c:v>42145</c:v>
                </c:pt>
                <c:pt idx="2585">
                  <c:v>42146</c:v>
                </c:pt>
                <c:pt idx="2586">
                  <c:v>42149</c:v>
                </c:pt>
                <c:pt idx="2587">
                  <c:v>42150</c:v>
                </c:pt>
                <c:pt idx="2588">
                  <c:v>42151</c:v>
                </c:pt>
                <c:pt idx="2589">
                  <c:v>42152</c:v>
                </c:pt>
                <c:pt idx="2590">
                  <c:v>42153</c:v>
                </c:pt>
                <c:pt idx="2591">
                  <c:v>42156</c:v>
                </c:pt>
                <c:pt idx="2592">
                  <c:v>42157</c:v>
                </c:pt>
                <c:pt idx="2593">
                  <c:v>42158</c:v>
                </c:pt>
                <c:pt idx="2594">
                  <c:v>42159</c:v>
                </c:pt>
                <c:pt idx="2595">
                  <c:v>42160</c:v>
                </c:pt>
                <c:pt idx="2596">
                  <c:v>42163</c:v>
                </c:pt>
                <c:pt idx="2597">
                  <c:v>42164</c:v>
                </c:pt>
                <c:pt idx="2598">
                  <c:v>42165</c:v>
                </c:pt>
                <c:pt idx="2599">
                  <c:v>42166</c:v>
                </c:pt>
                <c:pt idx="2600">
                  <c:v>42167</c:v>
                </c:pt>
                <c:pt idx="2601">
                  <c:v>42170</c:v>
                </c:pt>
                <c:pt idx="2602">
                  <c:v>42171</c:v>
                </c:pt>
                <c:pt idx="2603">
                  <c:v>42172</c:v>
                </c:pt>
                <c:pt idx="2604">
                  <c:v>42173</c:v>
                </c:pt>
                <c:pt idx="2605">
                  <c:v>42174</c:v>
                </c:pt>
                <c:pt idx="2606">
                  <c:v>42177</c:v>
                </c:pt>
                <c:pt idx="2607">
                  <c:v>42178</c:v>
                </c:pt>
                <c:pt idx="2608">
                  <c:v>42179</c:v>
                </c:pt>
                <c:pt idx="2609">
                  <c:v>42180</c:v>
                </c:pt>
                <c:pt idx="2610">
                  <c:v>42181</c:v>
                </c:pt>
                <c:pt idx="2611">
                  <c:v>42184</c:v>
                </c:pt>
                <c:pt idx="2612">
                  <c:v>42185</c:v>
                </c:pt>
                <c:pt idx="2613">
                  <c:v>42186</c:v>
                </c:pt>
                <c:pt idx="2614">
                  <c:v>42187</c:v>
                </c:pt>
                <c:pt idx="2615">
                  <c:v>42188</c:v>
                </c:pt>
                <c:pt idx="2616">
                  <c:v>42191</c:v>
                </c:pt>
                <c:pt idx="2617">
                  <c:v>42192</c:v>
                </c:pt>
                <c:pt idx="2618">
                  <c:v>42193</c:v>
                </c:pt>
                <c:pt idx="2619">
                  <c:v>42194</c:v>
                </c:pt>
                <c:pt idx="2620">
                  <c:v>42195</c:v>
                </c:pt>
                <c:pt idx="2621">
                  <c:v>42198</c:v>
                </c:pt>
                <c:pt idx="2622">
                  <c:v>42199</c:v>
                </c:pt>
                <c:pt idx="2623">
                  <c:v>42200</c:v>
                </c:pt>
                <c:pt idx="2624">
                  <c:v>42201</c:v>
                </c:pt>
                <c:pt idx="2625">
                  <c:v>42202</c:v>
                </c:pt>
                <c:pt idx="2626">
                  <c:v>42205</c:v>
                </c:pt>
                <c:pt idx="2627">
                  <c:v>42206</c:v>
                </c:pt>
                <c:pt idx="2628">
                  <c:v>42207</c:v>
                </c:pt>
                <c:pt idx="2629">
                  <c:v>42208</c:v>
                </c:pt>
                <c:pt idx="2630">
                  <c:v>42209</c:v>
                </c:pt>
                <c:pt idx="2631">
                  <c:v>42212</c:v>
                </c:pt>
                <c:pt idx="2632">
                  <c:v>42213</c:v>
                </c:pt>
                <c:pt idx="2633">
                  <c:v>42214</c:v>
                </c:pt>
                <c:pt idx="2634">
                  <c:v>42215</c:v>
                </c:pt>
                <c:pt idx="2635">
                  <c:v>42216</c:v>
                </c:pt>
                <c:pt idx="2636">
                  <c:v>42219</c:v>
                </c:pt>
                <c:pt idx="2637">
                  <c:v>42220</c:v>
                </c:pt>
                <c:pt idx="2638">
                  <c:v>42221</c:v>
                </c:pt>
                <c:pt idx="2639">
                  <c:v>42222</c:v>
                </c:pt>
                <c:pt idx="2640">
                  <c:v>42223</c:v>
                </c:pt>
                <c:pt idx="2641">
                  <c:v>42226</c:v>
                </c:pt>
                <c:pt idx="2642">
                  <c:v>42227</c:v>
                </c:pt>
                <c:pt idx="2643">
                  <c:v>42228</c:v>
                </c:pt>
                <c:pt idx="2644">
                  <c:v>42229</c:v>
                </c:pt>
                <c:pt idx="2645">
                  <c:v>42230</c:v>
                </c:pt>
                <c:pt idx="2646">
                  <c:v>42233</c:v>
                </c:pt>
                <c:pt idx="2647">
                  <c:v>42234</c:v>
                </c:pt>
                <c:pt idx="2648">
                  <c:v>42235</c:v>
                </c:pt>
                <c:pt idx="2649">
                  <c:v>42236</c:v>
                </c:pt>
                <c:pt idx="2650">
                  <c:v>42237</c:v>
                </c:pt>
                <c:pt idx="2651">
                  <c:v>42240</c:v>
                </c:pt>
                <c:pt idx="2652">
                  <c:v>42241</c:v>
                </c:pt>
                <c:pt idx="2653">
                  <c:v>42242</c:v>
                </c:pt>
                <c:pt idx="2654">
                  <c:v>42243</c:v>
                </c:pt>
                <c:pt idx="2655">
                  <c:v>42244</c:v>
                </c:pt>
                <c:pt idx="2656">
                  <c:v>42247</c:v>
                </c:pt>
                <c:pt idx="2657">
                  <c:v>42248</c:v>
                </c:pt>
                <c:pt idx="2658">
                  <c:v>42249</c:v>
                </c:pt>
                <c:pt idx="2659">
                  <c:v>42250</c:v>
                </c:pt>
                <c:pt idx="2660">
                  <c:v>42251</c:v>
                </c:pt>
                <c:pt idx="2661">
                  <c:v>42254</c:v>
                </c:pt>
                <c:pt idx="2662">
                  <c:v>42255</c:v>
                </c:pt>
                <c:pt idx="2663">
                  <c:v>42256</c:v>
                </c:pt>
                <c:pt idx="2664">
                  <c:v>42257</c:v>
                </c:pt>
                <c:pt idx="2665">
                  <c:v>42258</c:v>
                </c:pt>
                <c:pt idx="2666">
                  <c:v>42261</c:v>
                </c:pt>
                <c:pt idx="2667">
                  <c:v>42262</c:v>
                </c:pt>
                <c:pt idx="2668">
                  <c:v>42263</c:v>
                </c:pt>
                <c:pt idx="2669">
                  <c:v>42264</c:v>
                </c:pt>
                <c:pt idx="2670">
                  <c:v>42265</c:v>
                </c:pt>
                <c:pt idx="2671">
                  <c:v>42268</c:v>
                </c:pt>
                <c:pt idx="2672">
                  <c:v>42269</c:v>
                </c:pt>
                <c:pt idx="2673">
                  <c:v>42270</c:v>
                </c:pt>
                <c:pt idx="2674">
                  <c:v>42271</c:v>
                </c:pt>
                <c:pt idx="2675">
                  <c:v>42272</c:v>
                </c:pt>
                <c:pt idx="2676">
                  <c:v>42275</c:v>
                </c:pt>
                <c:pt idx="2677">
                  <c:v>42276</c:v>
                </c:pt>
                <c:pt idx="2678">
                  <c:v>42277</c:v>
                </c:pt>
                <c:pt idx="2679">
                  <c:v>42278</c:v>
                </c:pt>
                <c:pt idx="2680">
                  <c:v>42279</c:v>
                </c:pt>
                <c:pt idx="2681">
                  <c:v>42282</c:v>
                </c:pt>
                <c:pt idx="2682">
                  <c:v>42283</c:v>
                </c:pt>
                <c:pt idx="2683">
                  <c:v>42284</c:v>
                </c:pt>
                <c:pt idx="2684">
                  <c:v>42285</c:v>
                </c:pt>
                <c:pt idx="2685">
                  <c:v>42286</c:v>
                </c:pt>
                <c:pt idx="2686">
                  <c:v>42289</c:v>
                </c:pt>
                <c:pt idx="2687">
                  <c:v>42290</c:v>
                </c:pt>
                <c:pt idx="2688">
                  <c:v>42291</c:v>
                </c:pt>
                <c:pt idx="2689">
                  <c:v>42292</c:v>
                </c:pt>
                <c:pt idx="2690">
                  <c:v>42293</c:v>
                </c:pt>
                <c:pt idx="2691">
                  <c:v>42296</c:v>
                </c:pt>
                <c:pt idx="2692">
                  <c:v>42297</c:v>
                </c:pt>
                <c:pt idx="2693">
                  <c:v>42298</c:v>
                </c:pt>
                <c:pt idx="2694">
                  <c:v>42299</c:v>
                </c:pt>
                <c:pt idx="2695">
                  <c:v>42300</c:v>
                </c:pt>
                <c:pt idx="2696">
                  <c:v>42303</c:v>
                </c:pt>
                <c:pt idx="2697">
                  <c:v>42304</c:v>
                </c:pt>
                <c:pt idx="2698">
                  <c:v>42305</c:v>
                </c:pt>
                <c:pt idx="2699">
                  <c:v>42306</c:v>
                </c:pt>
                <c:pt idx="2700">
                  <c:v>42307</c:v>
                </c:pt>
                <c:pt idx="2701">
                  <c:v>42310</c:v>
                </c:pt>
                <c:pt idx="2702">
                  <c:v>42311</c:v>
                </c:pt>
                <c:pt idx="2703">
                  <c:v>42312</c:v>
                </c:pt>
                <c:pt idx="2704">
                  <c:v>42313</c:v>
                </c:pt>
                <c:pt idx="2705">
                  <c:v>42314</c:v>
                </c:pt>
                <c:pt idx="2706">
                  <c:v>42317</c:v>
                </c:pt>
                <c:pt idx="2707">
                  <c:v>42318</c:v>
                </c:pt>
                <c:pt idx="2708">
                  <c:v>42319</c:v>
                </c:pt>
                <c:pt idx="2709">
                  <c:v>42320</c:v>
                </c:pt>
                <c:pt idx="2710">
                  <c:v>42321</c:v>
                </c:pt>
                <c:pt idx="2711">
                  <c:v>42324</c:v>
                </c:pt>
                <c:pt idx="2712">
                  <c:v>42325</c:v>
                </c:pt>
                <c:pt idx="2713">
                  <c:v>42326</c:v>
                </c:pt>
                <c:pt idx="2714">
                  <c:v>42327</c:v>
                </c:pt>
                <c:pt idx="2715">
                  <c:v>42328</c:v>
                </c:pt>
                <c:pt idx="2716">
                  <c:v>42331</c:v>
                </c:pt>
                <c:pt idx="2717">
                  <c:v>42332</c:v>
                </c:pt>
                <c:pt idx="2718">
                  <c:v>42333</c:v>
                </c:pt>
                <c:pt idx="2719">
                  <c:v>42334</c:v>
                </c:pt>
                <c:pt idx="2720">
                  <c:v>42335</c:v>
                </c:pt>
                <c:pt idx="2721">
                  <c:v>42338</c:v>
                </c:pt>
                <c:pt idx="2722">
                  <c:v>42339</c:v>
                </c:pt>
                <c:pt idx="2723">
                  <c:v>42340</c:v>
                </c:pt>
                <c:pt idx="2724">
                  <c:v>42341</c:v>
                </c:pt>
                <c:pt idx="2725">
                  <c:v>42342</c:v>
                </c:pt>
                <c:pt idx="2726">
                  <c:v>42345</c:v>
                </c:pt>
                <c:pt idx="2727">
                  <c:v>42346</c:v>
                </c:pt>
                <c:pt idx="2728">
                  <c:v>42347</c:v>
                </c:pt>
                <c:pt idx="2729">
                  <c:v>42348</c:v>
                </c:pt>
                <c:pt idx="2730">
                  <c:v>42349</c:v>
                </c:pt>
                <c:pt idx="2731">
                  <c:v>42352</c:v>
                </c:pt>
                <c:pt idx="2732">
                  <c:v>42353</c:v>
                </c:pt>
                <c:pt idx="2733">
                  <c:v>42354</c:v>
                </c:pt>
                <c:pt idx="2734">
                  <c:v>42355</c:v>
                </c:pt>
                <c:pt idx="2735">
                  <c:v>42356</c:v>
                </c:pt>
                <c:pt idx="2736">
                  <c:v>42359</c:v>
                </c:pt>
                <c:pt idx="2737">
                  <c:v>42360</c:v>
                </c:pt>
                <c:pt idx="2738">
                  <c:v>42361</c:v>
                </c:pt>
                <c:pt idx="2739">
                  <c:v>42362</c:v>
                </c:pt>
                <c:pt idx="2740">
                  <c:v>42366</c:v>
                </c:pt>
                <c:pt idx="2741">
                  <c:v>42367</c:v>
                </c:pt>
                <c:pt idx="2742">
                  <c:v>42368</c:v>
                </c:pt>
                <c:pt idx="2743">
                  <c:v>42369</c:v>
                </c:pt>
                <c:pt idx="2744">
                  <c:v>42373</c:v>
                </c:pt>
                <c:pt idx="2745">
                  <c:v>42374</c:v>
                </c:pt>
                <c:pt idx="2746">
                  <c:v>42375</c:v>
                </c:pt>
                <c:pt idx="2747">
                  <c:v>42376</c:v>
                </c:pt>
                <c:pt idx="2748">
                  <c:v>42377</c:v>
                </c:pt>
                <c:pt idx="2749">
                  <c:v>42380</c:v>
                </c:pt>
                <c:pt idx="2750">
                  <c:v>42381</c:v>
                </c:pt>
                <c:pt idx="2751">
                  <c:v>42382</c:v>
                </c:pt>
                <c:pt idx="2752">
                  <c:v>42383</c:v>
                </c:pt>
                <c:pt idx="2753">
                  <c:v>42384</c:v>
                </c:pt>
                <c:pt idx="2754">
                  <c:v>42387</c:v>
                </c:pt>
                <c:pt idx="2755">
                  <c:v>42388</c:v>
                </c:pt>
                <c:pt idx="2756">
                  <c:v>42389</c:v>
                </c:pt>
                <c:pt idx="2757">
                  <c:v>42390</c:v>
                </c:pt>
                <c:pt idx="2758">
                  <c:v>42391</c:v>
                </c:pt>
                <c:pt idx="2759">
                  <c:v>42394</c:v>
                </c:pt>
                <c:pt idx="2760">
                  <c:v>42395</c:v>
                </c:pt>
                <c:pt idx="2761">
                  <c:v>42396</c:v>
                </c:pt>
                <c:pt idx="2762">
                  <c:v>42397</c:v>
                </c:pt>
                <c:pt idx="2763">
                  <c:v>42398</c:v>
                </c:pt>
                <c:pt idx="2764">
                  <c:v>42401</c:v>
                </c:pt>
                <c:pt idx="2765">
                  <c:v>42402</c:v>
                </c:pt>
                <c:pt idx="2766">
                  <c:v>42403</c:v>
                </c:pt>
                <c:pt idx="2767">
                  <c:v>42404</c:v>
                </c:pt>
                <c:pt idx="2768">
                  <c:v>42405</c:v>
                </c:pt>
                <c:pt idx="2769">
                  <c:v>42408</c:v>
                </c:pt>
                <c:pt idx="2770">
                  <c:v>42409</c:v>
                </c:pt>
                <c:pt idx="2771">
                  <c:v>42410</c:v>
                </c:pt>
                <c:pt idx="2772">
                  <c:v>42411</c:v>
                </c:pt>
                <c:pt idx="2773">
                  <c:v>42412</c:v>
                </c:pt>
                <c:pt idx="2774">
                  <c:v>42415</c:v>
                </c:pt>
                <c:pt idx="2775">
                  <c:v>42416</c:v>
                </c:pt>
                <c:pt idx="2776">
                  <c:v>42417</c:v>
                </c:pt>
                <c:pt idx="2777">
                  <c:v>42418</c:v>
                </c:pt>
                <c:pt idx="2778">
                  <c:v>42419</c:v>
                </c:pt>
                <c:pt idx="2779">
                  <c:v>42422</c:v>
                </c:pt>
                <c:pt idx="2780">
                  <c:v>42423</c:v>
                </c:pt>
                <c:pt idx="2781">
                  <c:v>42424</c:v>
                </c:pt>
                <c:pt idx="2782">
                  <c:v>42425</c:v>
                </c:pt>
                <c:pt idx="2783">
                  <c:v>42426</c:v>
                </c:pt>
                <c:pt idx="2784">
                  <c:v>42429</c:v>
                </c:pt>
                <c:pt idx="2785">
                  <c:v>42430</c:v>
                </c:pt>
                <c:pt idx="2786">
                  <c:v>42431</c:v>
                </c:pt>
                <c:pt idx="2787">
                  <c:v>42432</c:v>
                </c:pt>
                <c:pt idx="2788">
                  <c:v>42433</c:v>
                </c:pt>
                <c:pt idx="2789">
                  <c:v>42436</c:v>
                </c:pt>
                <c:pt idx="2790">
                  <c:v>42437</c:v>
                </c:pt>
                <c:pt idx="2791">
                  <c:v>42438</c:v>
                </c:pt>
                <c:pt idx="2792">
                  <c:v>42439</c:v>
                </c:pt>
                <c:pt idx="2793">
                  <c:v>42440</c:v>
                </c:pt>
                <c:pt idx="2794">
                  <c:v>42443</c:v>
                </c:pt>
                <c:pt idx="2795">
                  <c:v>42444</c:v>
                </c:pt>
                <c:pt idx="2796">
                  <c:v>42445</c:v>
                </c:pt>
                <c:pt idx="2797">
                  <c:v>42446</c:v>
                </c:pt>
                <c:pt idx="2798">
                  <c:v>42447</c:v>
                </c:pt>
                <c:pt idx="2799">
                  <c:v>42450</c:v>
                </c:pt>
                <c:pt idx="2800">
                  <c:v>42451</c:v>
                </c:pt>
                <c:pt idx="2801">
                  <c:v>42452</c:v>
                </c:pt>
                <c:pt idx="2802">
                  <c:v>42453</c:v>
                </c:pt>
                <c:pt idx="2803">
                  <c:v>42457</c:v>
                </c:pt>
                <c:pt idx="2804">
                  <c:v>42458</c:v>
                </c:pt>
                <c:pt idx="2805">
                  <c:v>42459</c:v>
                </c:pt>
                <c:pt idx="2806">
                  <c:v>42460</c:v>
                </c:pt>
                <c:pt idx="2807">
                  <c:v>42461</c:v>
                </c:pt>
                <c:pt idx="2808">
                  <c:v>42464</c:v>
                </c:pt>
                <c:pt idx="2809">
                  <c:v>42465</c:v>
                </c:pt>
                <c:pt idx="2810">
                  <c:v>42466</c:v>
                </c:pt>
                <c:pt idx="2811">
                  <c:v>42467</c:v>
                </c:pt>
                <c:pt idx="2812">
                  <c:v>42468</c:v>
                </c:pt>
                <c:pt idx="2813">
                  <c:v>42471</c:v>
                </c:pt>
                <c:pt idx="2814">
                  <c:v>42472</c:v>
                </c:pt>
                <c:pt idx="2815">
                  <c:v>42473</c:v>
                </c:pt>
                <c:pt idx="2816">
                  <c:v>42474</c:v>
                </c:pt>
                <c:pt idx="2817">
                  <c:v>42475</c:v>
                </c:pt>
                <c:pt idx="2818">
                  <c:v>42478</c:v>
                </c:pt>
                <c:pt idx="2819">
                  <c:v>42479</c:v>
                </c:pt>
                <c:pt idx="2820">
                  <c:v>42480</c:v>
                </c:pt>
                <c:pt idx="2821">
                  <c:v>42481</c:v>
                </c:pt>
                <c:pt idx="2822">
                  <c:v>42482</c:v>
                </c:pt>
                <c:pt idx="2823">
                  <c:v>42485</c:v>
                </c:pt>
                <c:pt idx="2824">
                  <c:v>42486</c:v>
                </c:pt>
                <c:pt idx="2825">
                  <c:v>42487</c:v>
                </c:pt>
                <c:pt idx="2826">
                  <c:v>42488</c:v>
                </c:pt>
                <c:pt idx="2827">
                  <c:v>42489</c:v>
                </c:pt>
                <c:pt idx="2828">
                  <c:v>42492</c:v>
                </c:pt>
                <c:pt idx="2829">
                  <c:v>42493</c:v>
                </c:pt>
                <c:pt idx="2830">
                  <c:v>42494</c:v>
                </c:pt>
                <c:pt idx="2831">
                  <c:v>42495</c:v>
                </c:pt>
                <c:pt idx="2832">
                  <c:v>42496</c:v>
                </c:pt>
                <c:pt idx="2833">
                  <c:v>42499</c:v>
                </c:pt>
                <c:pt idx="2834">
                  <c:v>42500</c:v>
                </c:pt>
                <c:pt idx="2835">
                  <c:v>42501</c:v>
                </c:pt>
                <c:pt idx="2836">
                  <c:v>42502</c:v>
                </c:pt>
                <c:pt idx="2837">
                  <c:v>42503</c:v>
                </c:pt>
                <c:pt idx="2838">
                  <c:v>42506</c:v>
                </c:pt>
                <c:pt idx="2839">
                  <c:v>42507</c:v>
                </c:pt>
                <c:pt idx="2840">
                  <c:v>42508</c:v>
                </c:pt>
                <c:pt idx="2841">
                  <c:v>42509</c:v>
                </c:pt>
                <c:pt idx="2842">
                  <c:v>42510</c:v>
                </c:pt>
                <c:pt idx="2843">
                  <c:v>42513</c:v>
                </c:pt>
                <c:pt idx="2844">
                  <c:v>42514</c:v>
                </c:pt>
                <c:pt idx="2845">
                  <c:v>42515</c:v>
                </c:pt>
                <c:pt idx="2846">
                  <c:v>42516</c:v>
                </c:pt>
                <c:pt idx="2847">
                  <c:v>42517</c:v>
                </c:pt>
                <c:pt idx="2848">
                  <c:v>42520</c:v>
                </c:pt>
                <c:pt idx="2849">
                  <c:v>42521</c:v>
                </c:pt>
                <c:pt idx="2850">
                  <c:v>42522</c:v>
                </c:pt>
                <c:pt idx="2851">
                  <c:v>42523</c:v>
                </c:pt>
                <c:pt idx="2852">
                  <c:v>42524</c:v>
                </c:pt>
                <c:pt idx="2853">
                  <c:v>42527</c:v>
                </c:pt>
                <c:pt idx="2854">
                  <c:v>42528</c:v>
                </c:pt>
                <c:pt idx="2855">
                  <c:v>42529</c:v>
                </c:pt>
                <c:pt idx="2856">
                  <c:v>42530</c:v>
                </c:pt>
                <c:pt idx="2857">
                  <c:v>42531</c:v>
                </c:pt>
                <c:pt idx="2858">
                  <c:v>42534</c:v>
                </c:pt>
                <c:pt idx="2859">
                  <c:v>42535</c:v>
                </c:pt>
                <c:pt idx="2860">
                  <c:v>42536</c:v>
                </c:pt>
                <c:pt idx="2861">
                  <c:v>42537</c:v>
                </c:pt>
                <c:pt idx="2862">
                  <c:v>42538</c:v>
                </c:pt>
                <c:pt idx="2863">
                  <c:v>42541</c:v>
                </c:pt>
                <c:pt idx="2864">
                  <c:v>42542</c:v>
                </c:pt>
                <c:pt idx="2865">
                  <c:v>42543</c:v>
                </c:pt>
                <c:pt idx="2866">
                  <c:v>42544</c:v>
                </c:pt>
                <c:pt idx="2867">
                  <c:v>42545</c:v>
                </c:pt>
                <c:pt idx="2868">
                  <c:v>42548</c:v>
                </c:pt>
                <c:pt idx="2869">
                  <c:v>42549</c:v>
                </c:pt>
                <c:pt idx="2870">
                  <c:v>42550</c:v>
                </c:pt>
                <c:pt idx="2871">
                  <c:v>42551</c:v>
                </c:pt>
                <c:pt idx="2872">
                  <c:v>42552</c:v>
                </c:pt>
                <c:pt idx="2873">
                  <c:v>42555</c:v>
                </c:pt>
                <c:pt idx="2874">
                  <c:v>42556</c:v>
                </c:pt>
                <c:pt idx="2875">
                  <c:v>42557</c:v>
                </c:pt>
                <c:pt idx="2876">
                  <c:v>42558</c:v>
                </c:pt>
                <c:pt idx="2877">
                  <c:v>42559</c:v>
                </c:pt>
                <c:pt idx="2878">
                  <c:v>42562</c:v>
                </c:pt>
                <c:pt idx="2879">
                  <c:v>42563</c:v>
                </c:pt>
                <c:pt idx="2880">
                  <c:v>42564</c:v>
                </c:pt>
                <c:pt idx="2881">
                  <c:v>42565</c:v>
                </c:pt>
                <c:pt idx="2882">
                  <c:v>42566</c:v>
                </c:pt>
                <c:pt idx="2883">
                  <c:v>42569</c:v>
                </c:pt>
                <c:pt idx="2884">
                  <c:v>42570</c:v>
                </c:pt>
                <c:pt idx="2885">
                  <c:v>42571</c:v>
                </c:pt>
                <c:pt idx="2886">
                  <c:v>42572</c:v>
                </c:pt>
                <c:pt idx="2887">
                  <c:v>42573</c:v>
                </c:pt>
                <c:pt idx="2888">
                  <c:v>42576</c:v>
                </c:pt>
                <c:pt idx="2889">
                  <c:v>42577</c:v>
                </c:pt>
                <c:pt idx="2890">
                  <c:v>42578</c:v>
                </c:pt>
                <c:pt idx="2891">
                  <c:v>42579</c:v>
                </c:pt>
                <c:pt idx="2892">
                  <c:v>42580</c:v>
                </c:pt>
                <c:pt idx="2893">
                  <c:v>42583</c:v>
                </c:pt>
                <c:pt idx="2894">
                  <c:v>42584</c:v>
                </c:pt>
                <c:pt idx="2895">
                  <c:v>42585</c:v>
                </c:pt>
                <c:pt idx="2896">
                  <c:v>42586</c:v>
                </c:pt>
                <c:pt idx="2897">
                  <c:v>42587</c:v>
                </c:pt>
                <c:pt idx="2898">
                  <c:v>42590</c:v>
                </c:pt>
                <c:pt idx="2899">
                  <c:v>42591</c:v>
                </c:pt>
                <c:pt idx="2900">
                  <c:v>42592</c:v>
                </c:pt>
                <c:pt idx="2901">
                  <c:v>42593</c:v>
                </c:pt>
                <c:pt idx="2902">
                  <c:v>42594</c:v>
                </c:pt>
                <c:pt idx="2903">
                  <c:v>42597</c:v>
                </c:pt>
                <c:pt idx="2904">
                  <c:v>42598</c:v>
                </c:pt>
                <c:pt idx="2905">
                  <c:v>42599</c:v>
                </c:pt>
                <c:pt idx="2906">
                  <c:v>42600</c:v>
                </c:pt>
                <c:pt idx="2907">
                  <c:v>42601</c:v>
                </c:pt>
                <c:pt idx="2908">
                  <c:v>42604</c:v>
                </c:pt>
                <c:pt idx="2909">
                  <c:v>42605</c:v>
                </c:pt>
                <c:pt idx="2910">
                  <c:v>42606</c:v>
                </c:pt>
                <c:pt idx="2911">
                  <c:v>42607</c:v>
                </c:pt>
                <c:pt idx="2912">
                  <c:v>42608</c:v>
                </c:pt>
                <c:pt idx="2913">
                  <c:v>42611</c:v>
                </c:pt>
                <c:pt idx="2914">
                  <c:v>42612</c:v>
                </c:pt>
                <c:pt idx="2915">
                  <c:v>42613</c:v>
                </c:pt>
                <c:pt idx="2916">
                  <c:v>42614</c:v>
                </c:pt>
                <c:pt idx="2917">
                  <c:v>42615</c:v>
                </c:pt>
                <c:pt idx="2918">
                  <c:v>42618</c:v>
                </c:pt>
                <c:pt idx="2919">
                  <c:v>42619</c:v>
                </c:pt>
                <c:pt idx="2920">
                  <c:v>42620</c:v>
                </c:pt>
                <c:pt idx="2921">
                  <c:v>42621</c:v>
                </c:pt>
                <c:pt idx="2922">
                  <c:v>42622</c:v>
                </c:pt>
                <c:pt idx="2923">
                  <c:v>42625</c:v>
                </c:pt>
                <c:pt idx="2924">
                  <c:v>42626</c:v>
                </c:pt>
                <c:pt idx="2925">
                  <c:v>42627</c:v>
                </c:pt>
                <c:pt idx="2926">
                  <c:v>42628</c:v>
                </c:pt>
                <c:pt idx="2927">
                  <c:v>42629</c:v>
                </c:pt>
                <c:pt idx="2928">
                  <c:v>42632</c:v>
                </c:pt>
                <c:pt idx="2929">
                  <c:v>42633</c:v>
                </c:pt>
                <c:pt idx="2930">
                  <c:v>42634</c:v>
                </c:pt>
                <c:pt idx="2931">
                  <c:v>42635</c:v>
                </c:pt>
                <c:pt idx="2932">
                  <c:v>42636</c:v>
                </c:pt>
                <c:pt idx="2933">
                  <c:v>42639</c:v>
                </c:pt>
                <c:pt idx="2934">
                  <c:v>42640</c:v>
                </c:pt>
                <c:pt idx="2935">
                  <c:v>42641</c:v>
                </c:pt>
                <c:pt idx="2936">
                  <c:v>42642</c:v>
                </c:pt>
                <c:pt idx="2937">
                  <c:v>42643</c:v>
                </c:pt>
                <c:pt idx="2938">
                  <c:v>42646</c:v>
                </c:pt>
                <c:pt idx="2939">
                  <c:v>42647</c:v>
                </c:pt>
                <c:pt idx="2940">
                  <c:v>42648</c:v>
                </c:pt>
                <c:pt idx="2941">
                  <c:v>42649</c:v>
                </c:pt>
                <c:pt idx="2942">
                  <c:v>42650</c:v>
                </c:pt>
                <c:pt idx="2943">
                  <c:v>42653</c:v>
                </c:pt>
                <c:pt idx="2944">
                  <c:v>42654</c:v>
                </c:pt>
                <c:pt idx="2945">
                  <c:v>42655</c:v>
                </c:pt>
                <c:pt idx="2946">
                  <c:v>42656</c:v>
                </c:pt>
                <c:pt idx="2947">
                  <c:v>42657</c:v>
                </c:pt>
                <c:pt idx="2948">
                  <c:v>42660</c:v>
                </c:pt>
                <c:pt idx="2949">
                  <c:v>42661</c:v>
                </c:pt>
                <c:pt idx="2950">
                  <c:v>42662</c:v>
                </c:pt>
                <c:pt idx="2951">
                  <c:v>42663</c:v>
                </c:pt>
                <c:pt idx="2952">
                  <c:v>42664</c:v>
                </c:pt>
                <c:pt idx="2953">
                  <c:v>42667</c:v>
                </c:pt>
                <c:pt idx="2954">
                  <c:v>42668</c:v>
                </c:pt>
                <c:pt idx="2955">
                  <c:v>42669</c:v>
                </c:pt>
                <c:pt idx="2956">
                  <c:v>42670</c:v>
                </c:pt>
                <c:pt idx="2957">
                  <c:v>42671</c:v>
                </c:pt>
                <c:pt idx="2958">
                  <c:v>42674</c:v>
                </c:pt>
                <c:pt idx="2959">
                  <c:v>42675</c:v>
                </c:pt>
                <c:pt idx="2960">
                  <c:v>42676</c:v>
                </c:pt>
                <c:pt idx="2961">
                  <c:v>42677</c:v>
                </c:pt>
                <c:pt idx="2962">
                  <c:v>42678</c:v>
                </c:pt>
                <c:pt idx="2963">
                  <c:v>42681</c:v>
                </c:pt>
                <c:pt idx="2964">
                  <c:v>42682</c:v>
                </c:pt>
                <c:pt idx="2965">
                  <c:v>42683</c:v>
                </c:pt>
                <c:pt idx="2966">
                  <c:v>42684</c:v>
                </c:pt>
                <c:pt idx="2967">
                  <c:v>42685</c:v>
                </c:pt>
                <c:pt idx="2968">
                  <c:v>42688</c:v>
                </c:pt>
                <c:pt idx="2969">
                  <c:v>42689</c:v>
                </c:pt>
                <c:pt idx="2970">
                  <c:v>42690</c:v>
                </c:pt>
                <c:pt idx="2971">
                  <c:v>42691</c:v>
                </c:pt>
                <c:pt idx="2972">
                  <c:v>42692</c:v>
                </c:pt>
                <c:pt idx="2973">
                  <c:v>42695</c:v>
                </c:pt>
                <c:pt idx="2974">
                  <c:v>42696</c:v>
                </c:pt>
                <c:pt idx="2975">
                  <c:v>42697</c:v>
                </c:pt>
                <c:pt idx="2976">
                  <c:v>42698</c:v>
                </c:pt>
                <c:pt idx="2977">
                  <c:v>42699</c:v>
                </c:pt>
                <c:pt idx="2978">
                  <c:v>42702</c:v>
                </c:pt>
                <c:pt idx="2979">
                  <c:v>42703</c:v>
                </c:pt>
                <c:pt idx="2980">
                  <c:v>42704</c:v>
                </c:pt>
                <c:pt idx="2981">
                  <c:v>42705</c:v>
                </c:pt>
                <c:pt idx="2982">
                  <c:v>42706</c:v>
                </c:pt>
                <c:pt idx="2983">
                  <c:v>42709</c:v>
                </c:pt>
                <c:pt idx="2984">
                  <c:v>42710</c:v>
                </c:pt>
                <c:pt idx="2985">
                  <c:v>42711</c:v>
                </c:pt>
                <c:pt idx="2986">
                  <c:v>42712</c:v>
                </c:pt>
                <c:pt idx="2987">
                  <c:v>42713</c:v>
                </c:pt>
                <c:pt idx="2988">
                  <c:v>42716</c:v>
                </c:pt>
                <c:pt idx="2989">
                  <c:v>42717</c:v>
                </c:pt>
                <c:pt idx="2990">
                  <c:v>42718</c:v>
                </c:pt>
                <c:pt idx="2991">
                  <c:v>42719</c:v>
                </c:pt>
                <c:pt idx="2992">
                  <c:v>42720</c:v>
                </c:pt>
                <c:pt idx="2993">
                  <c:v>42723</c:v>
                </c:pt>
                <c:pt idx="2994">
                  <c:v>42724</c:v>
                </c:pt>
                <c:pt idx="2995">
                  <c:v>42725</c:v>
                </c:pt>
                <c:pt idx="2996">
                  <c:v>42726</c:v>
                </c:pt>
                <c:pt idx="2997">
                  <c:v>42727</c:v>
                </c:pt>
                <c:pt idx="2998">
                  <c:v>42731</c:v>
                </c:pt>
                <c:pt idx="2999">
                  <c:v>42732</c:v>
                </c:pt>
                <c:pt idx="3000">
                  <c:v>42733</c:v>
                </c:pt>
                <c:pt idx="3001">
                  <c:v>42734</c:v>
                </c:pt>
                <c:pt idx="3002">
                  <c:v>42737</c:v>
                </c:pt>
                <c:pt idx="3003">
                  <c:v>42738</c:v>
                </c:pt>
                <c:pt idx="3004">
                  <c:v>42739</c:v>
                </c:pt>
                <c:pt idx="3005">
                  <c:v>42740</c:v>
                </c:pt>
                <c:pt idx="3006">
                  <c:v>42741</c:v>
                </c:pt>
                <c:pt idx="3007">
                  <c:v>42744</c:v>
                </c:pt>
                <c:pt idx="3008">
                  <c:v>42745</c:v>
                </c:pt>
                <c:pt idx="3009">
                  <c:v>42746</c:v>
                </c:pt>
                <c:pt idx="3010">
                  <c:v>42747</c:v>
                </c:pt>
                <c:pt idx="3011">
                  <c:v>42748</c:v>
                </c:pt>
                <c:pt idx="3012">
                  <c:v>42751</c:v>
                </c:pt>
                <c:pt idx="3013">
                  <c:v>42752</c:v>
                </c:pt>
                <c:pt idx="3014">
                  <c:v>42753</c:v>
                </c:pt>
                <c:pt idx="3015">
                  <c:v>42754</c:v>
                </c:pt>
                <c:pt idx="3016">
                  <c:v>42755</c:v>
                </c:pt>
                <c:pt idx="3017">
                  <c:v>42758</c:v>
                </c:pt>
                <c:pt idx="3018">
                  <c:v>42759</c:v>
                </c:pt>
                <c:pt idx="3019">
                  <c:v>42760</c:v>
                </c:pt>
                <c:pt idx="3020">
                  <c:v>42761</c:v>
                </c:pt>
                <c:pt idx="3021">
                  <c:v>42762</c:v>
                </c:pt>
                <c:pt idx="3022">
                  <c:v>42765</c:v>
                </c:pt>
                <c:pt idx="3023">
                  <c:v>42766</c:v>
                </c:pt>
                <c:pt idx="3024">
                  <c:v>42767</c:v>
                </c:pt>
                <c:pt idx="3025">
                  <c:v>42768</c:v>
                </c:pt>
                <c:pt idx="3026">
                  <c:v>42769</c:v>
                </c:pt>
                <c:pt idx="3027">
                  <c:v>42772</c:v>
                </c:pt>
                <c:pt idx="3028">
                  <c:v>42773</c:v>
                </c:pt>
                <c:pt idx="3029">
                  <c:v>42774</c:v>
                </c:pt>
                <c:pt idx="3030">
                  <c:v>42775</c:v>
                </c:pt>
                <c:pt idx="3031">
                  <c:v>42776</c:v>
                </c:pt>
                <c:pt idx="3032">
                  <c:v>42779</c:v>
                </c:pt>
                <c:pt idx="3033">
                  <c:v>42780</c:v>
                </c:pt>
                <c:pt idx="3034">
                  <c:v>42781</c:v>
                </c:pt>
                <c:pt idx="3035">
                  <c:v>42782</c:v>
                </c:pt>
                <c:pt idx="3036">
                  <c:v>42783</c:v>
                </c:pt>
                <c:pt idx="3037">
                  <c:v>42786</c:v>
                </c:pt>
                <c:pt idx="3038">
                  <c:v>42787</c:v>
                </c:pt>
                <c:pt idx="3039">
                  <c:v>42788</c:v>
                </c:pt>
                <c:pt idx="3040">
                  <c:v>42789</c:v>
                </c:pt>
                <c:pt idx="3041">
                  <c:v>42790</c:v>
                </c:pt>
                <c:pt idx="3042">
                  <c:v>42793</c:v>
                </c:pt>
                <c:pt idx="3043">
                  <c:v>42794</c:v>
                </c:pt>
                <c:pt idx="3044">
                  <c:v>42795</c:v>
                </c:pt>
                <c:pt idx="3045">
                  <c:v>42796</c:v>
                </c:pt>
                <c:pt idx="3046">
                  <c:v>42797</c:v>
                </c:pt>
                <c:pt idx="3047">
                  <c:v>42800</c:v>
                </c:pt>
                <c:pt idx="3048">
                  <c:v>42801</c:v>
                </c:pt>
                <c:pt idx="3049">
                  <c:v>42802</c:v>
                </c:pt>
                <c:pt idx="3050">
                  <c:v>42803</c:v>
                </c:pt>
                <c:pt idx="3051">
                  <c:v>42804</c:v>
                </c:pt>
                <c:pt idx="3052">
                  <c:v>42807</c:v>
                </c:pt>
                <c:pt idx="3053">
                  <c:v>42808</c:v>
                </c:pt>
                <c:pt idx="3054">
                  <c:v>42809</c:v>
                </c:pt>
                <c:pt idx="3055">
                  <c:v>42810</c:v>
                </c:pt>
                <c:pt idx="3056">
                  <c:v>42811</c:v>
                </c:pt>
                <c:pt idx="3057">
                  <c:v>42814</c:v>
                </c:pt>
                <c:pt idx="3058">
                  <c:v>42815</c:v>
                </c:pt>
                <c:pt idx="3059">
                  <c:v>42816</c:v>
                </c:pt>
                <c:pt idx="3060">
                  <c:v>42817</c:v>
                </c:pt>
                <c:pt idx="3061">
                  <c:v>42818</c:v>
                </c:pt>
                <c:pt idx="3062">
                  <c:v>42821</c:v>
                </c:pt>
                <c:pt idx="3063">
                  <c:v>42822</c:v>
                </c:pt>
                <c:pt idx="3064">
                  <c:v>42823</c:v>
                </c:pt>
                <c:pt idx="3065">
                  <c:v>42824</c:v>
                </c:pt>
                <c:pt idx="3066">
                  <c:v>42825</c:v>
                </c:pt>
                <c:pt idx="3067">
                  <c:v>42828</c:v>
                </c:pt>
                <c:pt idx="3068">
                  <c:v>42829</c:v>
                </c:pt>
                <c:pt idx="3069">
                  <c:v>42830</c:v>
                </c:pt>
                <c:pt idx="3070">
                  <c:v>42831</c:v>
                </c:pt>
                <c:pt idx="3071">
                  <c:v>42832</c:v>
                </c:pt>
                <c:pt idx="3072">
                  <c:v>42835</c:v>
                </c:pt>
                <c:pt idx="3073">
                  <c:v>42836</c:v>
                </c:pt>
                <c:pt idx="3074">
                  <c:v>42837</c:v>
                </c:pt>
                <c:pt idx="3075">
                  <c:v>42838</c:v>
                </c:pt>
                <c:pt idx="3076">
                  <c:v>42842</c:v>
                </c:pt>
                <c:pt idx="3077">
                  <c:v>42843</c:v>
                </c:pt>
                <c:pt idx="3078">
                  <c:v>42844</c:v>
                </c:pt>
                <c:pt idx="3079">
                  <c:v>42845</c:v>
                </c:pt>
                <c:pt idx="3080">
                  <c:v>42846</c:v>
                </c:pt>
                <c:pt idx="3081">
                  <c:v>42849</c:v>
                </c:pt>
                <c:pt idx="3082">
                  <c:v>42850</c:v>
                </c:pt>
                <c:pt idx="3083">
                  <c:v>42851</c:v>
                </c:pt>
                <c:pt idx="3084">
                  <c:v>42852</c:v>
                </c:pt>
                <c:pt idx="3085">
                  <c:v>42853</c:v>
                </c:pt>
                <c:pt idx="3086">
                  <c:v>42856</c:v>
                </c:pt>
                <c:pt idx="3087">
                  <c:v>42857</c:v>
                </c:pt>
                <c:pt idx="3088">
                  <c:v>42858</c:v>
                </c:pt>
                <c:pt idx="3089">
                  <c:v>42859</c:v>
                </c:pt>
                <c:pt idx="3090">
                  <c:v>42860</c:v>
                </c:pt>
                <c:pt idx="3091">
                  <c:v>42863</c:v>
                </c:pt>
                <c:pt idx="3092">
                  <c:v>42864</c:v>
                </c:pt>
                <c:pt idx="3093">
                  <c:v>42865</c:v>
                </c:pt>
                <c:pt idx="3094">
                  <c:v>42866</c:v>
                </c:pt>
                <c:pt idx="3095">
                  <c:v>42867</c:v>
                </c:pt>
                <c:pt idx="3096">
                  <c:v>42870</c:v>
                </c:pt>
                <c:pt idx="3097">
                  <c:v>42871</c:v>
                </c:pt>
                <c:pt idx="3098">
                  <c:v>42872</c:v>
                </c:pt>
                <c:pt idx="3099">
                  <c:v>42873</c:v>
                </c:pt>
                <c:pt idx="3100">
                  <c:v>42874</c:v>
                </c:pt>
                <c:pt idx="3101">
                  <c:v>42877</c:v>
                </c:pt>
                <c:pt idx="3102">
                  <c:v>42878</c:v>
                </c:pt>
                <c:pt idx="3103">
                  <c:v>42879</c:v>
                </c:pt>
                <c:pt idx="3104">
                  <c:v>42880</c:v>
                </c:pt>
                <c:pt idx="3105">
                  <c:v>42881</c:v>
                </c:pt>
                <c:pt idx="3106">
                  <c:v>42884</c:v>
                </c:pt>
                <c:pt idx="3107">
                  <c:v>42885</c:v>
                </c:pt>
                <c:pt idx="3108">
                  <c:v>42886</c:v>
                </c:pt>
                <c:pt idx="3109">
                  <c:v>42887</c:v>
                </c:pt>
                <c:pt idx="3110">
                  <c:v>42888</c:v>
                </c:pt>
                <c:pt idx="3111">
                  <c:v>42891</c:v>
                </c:pt>
                <c:pt idx="3112">
                  <c:v>42892</c:v>
                </c:pt>
                <c:pt idx="3113">
                  <c:v>42893</c:v>
                </c:pt>
                <c:pt idx="3114">
                  <c:v>42894</c:v>
                </c:pt>
                <c:pt idx="3115">
                  <c:v>42895</c:v>
                </c:pt>
                <c:pt idx="3116">
                  <c:v>42898</c:v>
                </c:pt>
                <c:pt idx="3117">
                  <c:v>42899</c:v>
                </c:pt>
                <c:pt idx="3118">
                  <c:v>42900</c:v>
                </c:pt>
                <c:pt idx="3119">
                  <c:v>42901</c:v>
                </c:pt>
                <c:pt idx="3120">
                  <c:v>42902</c:v>
                </c:pt>
                <c:pt idx="3121">
                  <c:v>42905</c:v>
                </c:pt>
                <c:pt idx="3122">
                  <c:v>42906</c:v>
                </c:pt>
                <c:pt idx="3123">
                  <c:v>42907</c:v>
                </c:pt>
                <c:pt idx="3124">
                  <c:v>42908</c:v>
                </c:pt>
                <c:pt idx="3125">
                  <c:v>42909</c:v>
                </c:pt>
                <c:pt idx="3126">
                  <c:v>42912</c:v>
                </c:pt>
                <c:pt idx="3127">
                  <c:v>42913</c:v>
                </c:pt>
                <c:pt idx="3128">
                  <c:v>42914</c:v>
                </c:pt>
                <c:pt idx="3129">
                  <c:v>42915</c:v>
                </c:pt>
                <c:pt idx="3130">
                  <c:v>42916</c:v>
                </c:pt>
                <c:pt idx="3131">
                  <c:v>42919</c:v>
                </c:pt>
                <c:pt idx="3132">
                  <c:v>42920</c:v>
                </c:pt>
                <c:pt idx="3133">
                  <c:v>42921</c:v>
                </c:pt>
                <c:pt idx="3134">
                  <c:v>42922</c:v>
                </c:pt>
                <c:pt idx="3135">
                  <c:v>42923</c:v>
                </c:pt>
                <c:pt idx="3136">
                  <c:v>42926</c:v>
                </c:pt>
                <c:pt idx="3137">
                  <c:v>42927</c:v>
                </c:pt>
                <c:pt idx="3138">
                  <c:v>42928</c:v>
                </c:pt>
                <c:pt idx="3139">
                  <c:v>42929</c:v>
                </c:pt>
                <c:pt idx="3140">
                  <c:v>42930</c:v>
                </c:pt>
                <c:pt idx="3141">
                  <c:v>42933</c:v>
                </c:pt>
                <c:pt idx="3142">
                  <c:v>42934</c:v>
                </c:pt>
                <c:pt idx="3143">
                  <c:v>42935</c:v>
                </c:pt>
                <c:pt idx="3144">
                  <c:v>42936</c:v>
                </c:pt>
                <c:pt idx="3145">
                  <c:v>42937</c:v>
                </c:pt>
                <c:pt idx="3146">
                  <c:v>42940</c:v>
                </c:pt>
                <c:pt idx="3147">
                  <c:v>42941</c:v>
                </c:pt>
                <c:pt idx="3148">
                  <c:v>42942</c:v>
                </c:pt>
                <c:pt idx="3149">
                  <c:v>42943</c:v>
                </c:pt>
                <c:pt idx="3150">
                  <c:v>42944</c:v>
                </c:pt>
                <c:pt idx="3151">
                  <c:v>42947</c:v>
                </c:pt>
                <c:pt idx="3152">
                  <c:v>42948</c:v>
                </c:pt>
                <c:pt idx="3153">
                  <c:v>42949</c:v>
                </c:pt>
                <c:pt idx="3154">
                  <c:v>42950</c:v>
                </c:pt>
                <c:pt idx="3155">
                  <c:v>42951</c:v>
                </c:pt>
                <c:pt idx="3156">
                  <c:v>42954</c:v>
                </c:pt>
                <c:pt idx="3157">
                  <c:v>42955</c:v>
                </c:pt>
                <c:pt idx="3158">
                  <c:v>42956</c:v>
                </c:pt>
                <c:pt idx="3159">
                  <c:v>42957</c:v>
                </c:pt>
                <c:pt idx="3160">
                  <c:v>42958</c:v>
                </c:pt>
                <c:pt idx="3161">
                  <c:v>42961</c:v>
                </c:pt>
                <c:pt idx="3162">
                  <c:v>42962</c:v>
                </c:pt>
                <c:pt idx="3163">
                  <c:v>42963</c:v>
                </c:pt>
                <c:pt idx="3164">
                  <c:v>42964</c:v>
                </c:pt>
                <c:pt idx="3165">
                  <c:v>42965</c:v>
                </c:pt>
                <c:pt idx="3166">
                  <c:v>42968</c:v>
                </c:pt>
                <c:pt idx="3167">
                  <c:v>42969</c:v>
                </c:pt>
                <c:pt idx="3168">
                  <c:v>42970</c:v>
                </c:pt>
                <c:pt idx="3169">
                  <c:v>42971</c:v>
                </c:pt>
                <c:pt idx="3170">
                  <c:v>42972</c:v>
                </c:pt>
                <c:pt idx="3171">
                  <c:v>42975</c:v>
                </c:pt>
                <c:pt idx="3172">
                  <c:v>42976</c:v>
                </c:pt>
                <c:pt idx="3173">
                  <c:v>42977</c:v>
                </c:pt>
                <c:pt idx="3174">
                  <c:v>42978</c:v>
                </c:pt>
                <c:pt idx="3175">
                  <c:v>42979</c:v>
                </c:pt>
                <c:pt idx="3176">
                  <c:v>42982</c:v>
                </c:pt>
                <c:pt idx="3177">
                  <c:v>42983</c:v>
                </c:pt>
                <c:pt idx="3178">
                  <c:v>42984</c:v>
                </c:pt>
                <c:pt idx="3179">
                  <c:v>42985</c:v>
                </c:pt>
                <c:pt idx="3180">
                  <c:v>42986</c:v>
                </c:pt>
                <c:pt idx="3181">
                  <c:v>42989</c:v>
                </c:pt>
                <c:pt idx="3182">
                  <c:v>42990</c:v>
                </c:pt>
                <c:pt idx="3183">
                  <c:v>42991</c:v>
                </c:pt>
                <c:pt idx="3184">
                  <c:v>42992</c:v>
                </c:pt>
                <c:pt idx="3185">
                  <c:v>42993</c:v>
                </c:pt>
                <c:pt idx="3186">
                  <c:v>42996</c:v>
                </c:pt>
                <c:pt idx="3187">
                  <c:v>42997</c:v>
                </c:pt>
                <c:pt idx="3188">
                  <c:v>42998</c:v>
                </c:pt>
                <c:pt idx="3189">
                  <c:v>42999</c:v>
                </c:pt>
                <c:pt idx="3190">
                  <c:v>43000</c:v>
                </c:pt>
                <c:pt idx="3191">
                  <c:v>43003</c:v>
                </c:pt>
                <c:pt idx="3192">
                  <c:v>43004</c:v>
                </c:pt>
                <c:pt idx="3193">
                  <c:v>43005</c:v>
                </c:pt>
                <c:pt idx="3194">
                  <c:v>43006</c:v>
                </c:pt>
                <c:pt idx="3195">
                  <c:v>43007</c:v>
                </c:pt>
                <c:pt idx="3196">
                  <c:v>43010</c:v>
                </c:pt>
                <c:pt idx="3197">
                  <c:v>43011</c:v>
                </c:pt>
                <c:pt idx="3198">
                  <c:v>43012</c:v>
                </c:pt>
                <c:pt idx="3199">
                  <c:v>43013</c:v>
                </c:pt>
                <c:pt idx="3200">
                  <c:v>43014</c:v>
                </c:pt>
                <c:pt idx="3201">
                  <c:v>43017</c:v>
                </c:pt>
                <c:pt idx="3202">
                  <c:v>43018</c:v>
                </c:pt>
                <c:pt idx="3203">
                  <c:v>43019</c:v>
                </c:pt>
                <c:pt idx="3204">
                  <c:v>43020</c:v>
                </c:pt>
                <c:pt idx="3205">
                  <c:v>43021</c:v>
                </c:pt>
                <c:pt idx="3206">
                  <c:v>43024</c:v>
                </c:pt>
                <c:pt idx="3207">
                  <c:v>43025</c:v>
                </c:pt>
                <c:pt idx="3208">
                  <c:v>43026</c:v>
                </c:pt>
                <c:pt idx="3209">
                  <c:v>43027</c:v>
                </c:pt>
                <c:pt idx="3210">
                  <c:v>43028</c:v>
                </c:pt>
                <c:pt idx="3211">
                  <c:v>43031</c:v>
                </c:pt>
                <c:pt idx="3212">
                  <c:v>43032</c:v>
                </c:pt>
                <c:pt idx="3213">
                  <c:v>43033</c:v>
                </c:pt>
                <c:pt idx="3214">
                  <c:v>43034</c:v>
                </c:pt>
                <c:pt idx="3215">
                  <c:v>43035</c:v>
                </c:pt>
                <c:pt idx="3216">
                  <c:v>43038</c:v>
                </c:pt>
                <c:pt idx="3217">
                  <c:v>43039</c:v>
                </c:pt>
                <c:pt idx="3218">
                  <c:v>43040</c:v>
                </c:pt>
                <c:pt idx="3219">
                  <c:v>43041</c:v>
                </c:pt>
                <c:pt idx="3220">
                  <c:v>43042</c:v>
                </c:pt>
                <c:pt idx="3221">
                  <c:v>43045</c:v>
                </c:pt>
                <c:pt idx="3222">
                  <c:v>43046</c:v>
                </c:pt>
                <c:pt idx="3223">
                  <c:v>43047</c:v>
                </c:pt>
                <c:pt idx="3224">
                  <c:v>43048</c:v>
                </c:pt>
                <c:pt idx="3225">
                  <c:v>43049</c:v>
                </c:pt>
                <c:pt idx="3226">
                  <c:v>43052</c:v>
                </c:pt>
                <c:pt idx="3227">
                  <c:v>43053</c:v>
                </c:pt>
                <c:pt idx="3228">
                  <c:v>43054</c:v>
                </c:pt>
                <c:pt idx="3229">
                  <c:v>43055</c:v>
                </c:pt>
                <c:pt idx="3230">
                  <c:v>43056</c:v>
                </c:pt>
                <c:pt idx="3231">
                  <c:v>43059</c:v>
                </c:pt>
                <c:pt idx="3232">
                  <c:v>43060</c:v>
                </c:pt>
                <c:pt idx="3233">
                  <c:v>43061</c:v>
                </c:pt>
                <c:pt idx="3234">
                  <c:v>43062</c:v>
                </c:pt>
                <c:pt idx="3235">
                  <c:v>43063</c:v>
                </c:pt>
                <c:pt idx="3236">
                  <c:v>43066</c:v>
                </c:pt>
                <c:pt idx="3237">
                  <c:v>43067</c:v>
                </c:pt>
                <c:pt idx="3238">
                  <c:v>43068</c:v>
                </c:pt>
                <c:pt idx="3239">
                  <c:v>43069</c:v>
                </c:pt>
                <c:pt idx="3240">
                  <c:v>43070</c:v>
                </c:pt>
                <c:pt idx="3241">
                  <c:v>43073</c:v>
                </c:pt>
                <c:pt idx="3242">
                  <c:v>43074</c:v>
                </c:pt>
                <c:pt idx="3243">
                  <c:v>43075</c:v>
                </c:pt>
                <c:pt idx="3244">
                  <c:v>43076</c:v>
                </c:pt>
                <c:pt idx="3245">
                  <c:v>43077</c:v>
                </c:pt>
                <c:pt idx="3246">
                  <c:v>43080</c:v>
                </c:pt>
                <c:pt idx="3247">
                  <c:v>43081</c:v>
                </c:pt>
                <c:pt idx="3248">
                  <c:v>43082</c:v>
                </c:pt>
                <c:pt idx="3249">
                  <c:v>43083</c:v>
                </c:pt>
                <c:pt idx="3250">
                  <c:v>43084</c:v>
                </c:pt>
                <c:pt idx="3251">
                  <c:v>43087</c:v>
                </c:pt>
                <c:pt idx="3252">
                  <c:v>43088</c:v>
                </c:pt>
                <c:pt idx="3253">
                  <c:v>43089</c:v>
                </c:pt>
                <c:pt idx="3254">
                  <c:v>43090</c:v>
                </c:pt>
                <c:pt idx="3255">
                  <c:v>43091</c:v>
                </c:pt>
                <c:pt idx="3256">
                  <c:v>43095</c:v>
                </c:pt>
                <c:pt idx="3257">
                  <c:v>43096</c:v>
                </c:pt>
                <c:pt idx="3258">
                  <c:v>43097</c:v>
                </c:pt>
                <c:pt idx="3259">
                  <c:v>43098</c:v>
                </c:pt>
                <c:pt idx="3260">
                  <c:v>43102</c:v>
                </c:pt>
                <c:pt idx="3261">
                  <c:v>43103</c:v>
                </c:pt>
                <c:pt idx="3262">
                  <c:v>43104</c:v>
                </c:pt>
                <c:pt idx="3263">
                  <c:v>43105</c:v>
                </c:pt>
                <c:pt idx="3264">
                  <c:v>43108</c:v>
                </c:pt>
                <c:pt idx="3265">
                  <c:v>43109</c:v>
                </c:pt>
                <c:pt idx="3266">
                  <c:v>43110</c:v>
                </c:pt>
                <c:pt idx="3267">
                  <c:v>43111</c:v>
                </c:pt>
                <c:pt idx="3268">
                  <c:v>43112</c:v>
                </c:pt>
                <c:pt idx="3269">
                  <c:v>43115</c:v>
                </c:pt>
                <c:pt idx="3270">
                  <c:v>43116</c:v>
                </c:pt>
                <c:pt idx="3271">
                  <c:v>43117</c:v>
                </c:pt>
                <c:pt idx="3272">
                  <c:v>43118</c:v>
                </c:pt>
                <c:pt idx="3273">
                  <c:v>43119</c:v>
                </c:pt>
                <c:pt idx="3274">
                  <c:v>43122</c:v>
                </c:pt>
                <c:pt idx="3275">
                  <c:v>43123</c:v>
                </c:pt>
                <c:pt idx="3276">
                  <c:v>43124</c:v>
                </c:pt>
                <c:pt idx="3277">
                  <c:v>43125</c:v>
                </c:pt>
                <c:pt idx="3278">
                  <c:v>43126</c:v>
                </c:pt>
                <c:pt idx="3279">
                  <c:v>43129</c:v>
                </c:pt>
                <c:pt idx="3280">
                  <c:v>43130</c:v>
                </c:pt>
                <c:pt idx="3281">
                  <c:v>43131</c:v>
                </c:pt>
                <c:pt idx="3282">
                  <c:v>43132</c:v>
                </c:pt>
                <c:pt idx="3283">
                  <c:v>43133</c:v>
                </c:pt>
                <c:pt idx="3284">
                  <c:v>43136</c:v>
                </c:pt>
                <c:pt idx="3285">
                  <c:v>43137</c:v>
                </c:pt>
                <c:pt idx="3286">
                  <c:v>43138</c:v>
                </c:pt>
                <c:pt idx="3287">
                  <c:v>43139</c:v>
                </c:pt>
                <c:pt idx="3288">
                  <c:v>43140</c:v>
                </c:pt>
                <c:pt idx="3289">
                  <c:v>43143</c:v>
                </c:pt>
                <c:pt idx="3290">
                  <c:v>43144</c:v>
                </c:pt>
                <c:pt idx="3291">
                  <c:v>43145</c:v>
                </c:pt>
                <c:pt idx="3292">
                  <c:v>43146</c:v>
                </c:pt>
                <c:pt idx="3293">
                  <c:v>43147</c:v>
                </c:pt>
                <c:pt idx="3294">
                  <c:v>43150</c:v>
                </c:pt>
                <c:pt idx="3295">
                  <c:v>43151</c:v>
                </c:pt>
                <c:pt idx="3296">
                  <c:v>43152</c:v>
                </c:pt>
                <c:pt idx="3297">
                  <c:v>43153</c:v>
                </c:pt>
                <c:pt idx="3298">
                  <c:v>43154</c:v>
                </c:pt>
                <c:pt idx="3299">
                  <c:v>43157</c:v>
                </c:pt>
                <c:pt idx="3300">
                  <c:v>43158</c:v>
                </c:pt>
                <c:pt idx="3301">
                  <c:v>43159</c:v>
                </c:pt>
                <c:pt idx="3302">
                  <c:v>43160</c:v>
                </c:pt>
                <c:pt idx="3303">
                  <c:v>43161</c:v>
                </c:pt>
                <c:pt idx="3304">
                  <c:v>43164</c:v>
                </c:pt>
                <c:pt idx="3305">
                  <c:v>43165</c:v>
                </c:pt>
                <c:pt idx="3306">
                  <c:v>43166</c:v>
                </c:pt>
                <c:pt idx="3307">
                  <c:v>43167</c:v>
                </c:pt>
                <c:pt idx="3308">
                  <c:v>43168</c:v>
                </c:pt>
                <c:pt idx="3309">
                  <c:v>43171</c:v>
                </c:pt>
                <c:pt idx="3310">
                  <c:v>43172</c:v>
                </c:pt>
                <c:pt idx="3311">
                  <c:v>43173</c:v>
                </c:pt>
                <c:pt idx="3312">
                  <c:v>43174</c:v>
                </c:pt>
                <c:pt idx="3313">
                  <c:v>43175</c:v>
                </c:pt>
                <c:pt idx="3314">
                  <c:v>43178</c:v>
                </c:pt>
                <c:pt idx="3315">
                  <c:v>43179</c:v>
                </c:pt>
                <c:pt idx="3316">
                  <c:v>43180</c:v>
                </c:pt>
                <c:pt idx="3317">
                  <c:v>43181</c:v>
                </c:pt>
                <c:pt idx="3318">
                  <c:v>43182</c:v>
                </c:pt>
                <c:pt idx="3319">
                  <c:v>43185</c:v>
                </c:pt>
                <c:pt idx="3320">
                  <c:v>43186</c:v>
                </c:pt>
                <c:pt idx="3321">
                  <c:v>43187</c:v>
                </c:pt>
                <c:pt idx="3322">
                  <c:v>43188</c:v>
                </c:pt>
                <c:pt idx="3323">
                  <c:v>43192</c:v>
                </c:pt>
                <c:pt idx="3324">
                  <c:v>43193</c:v>
                </c:pt>
                <c:pt idx="3325">
                  <c:v>43194</c:v>
                </c:pt>
                <c:pt idx="3326">
                  <c:v>43195</c:v>
                </c:pt>
                <c:pt idx="3327">
                  <c:v>43196</c:v>
                </c:pt>
                <c:pt idx="3328">
                  <c:v>43199</c:v>
                </c:pt>
                <c:pt idx="3329">
                  <c:v>43200</c:v>
                </c:pt>
                <c:pt idx="3330">
                  <c:v>43201</c:v>
                </c:pt>
                <c:pt idx="3331">
                  <c:v>43202</c:v>
                </c:pt>
                <c:pt idx="3332">
                  <c:v>43203</c:v>
                </c:pt>
                <c:pt idx="3333">
                  <c:v>43206</c:v>
                </c:pt>
                <c:pt idx="3334">
                  <c:v>43207</c:v>
                </c:pt>
                <c:pt idx="3335">
                  <c:v>43208</c:v>
                </c:pt>
                <c:pt idx="3336">
                  <c:v>43209</c:v>
                </c:pt>
                <c:pt idx="3337">
                  <c:v>43210</c:v>
                </c:pt>
                <c:pt idx="3338">
                  <c:v>43213</c:v>
                </c:pt>
                <c:pt idx="3339">
                  <c:v>43214</c:v>
                </c:pt>
                <c:pt idx="3340">
                  <c:v>43215</c:v>
                </c:pt>
                <c:pt idx="3341">
                  <c:v>43216</c:v>
                </c:pt>
                <c:pt idx="3342">
                  <c:v>43217</c:v>
                </c:pt>
                <c:pt idx="3343">
                  <c:v>43220</c:v>
                </c:pt>
                <c:pt idx="3344">
                  <c:v>43221</c:v>
                </c:pt>
                <c:pt idx="3345">
                  <c:v>43222</c:v>
                </c:pt>
                <c:pt idx="3346">
                  <c:v>43223</c:v>
                </c:pt>
              </c:numCache>
            </c:numRef>
          </c:cat>
          <c:val>
            <c:numRef>
              <c:f>Sheet1!$E$2:$E$2665</c:f>
              <c:numCache>
                <c:formatCode>0.00</c:formatCode>
                <c:ptCount val="2664"/>
                <c:pt idx="0">
                  <c:v>17</c:v>
                </c:pt>
                <c:pt idx="1">
                  <c:v>17.600000000000001</c:v>
                </c:pt>
                <c:pt idx="2">
                  <c:v>17.25</c:v>
                </c:pt>
                <c:pt idx="3">
                  <c:v>16.5</c:v>
                </c:pt>
                <c:pt idx="4">
                  <c:v>16.100000000000001</c:v>
                </c:pt>
                <c:pt idx="5">
                  <c:v>16.55</c:v>
                </c:pt>
                <c:pt idx="6">
                  <c:v>16.3</c:v>
                </c:pt>
                <c:pt idx="7">
                  <c:v>16.25</c:v>
                </c:pt>
                <c:pt idx="8">
                  <c:v>16.649999999999999</c:v>
                </c:pt>
                <c:pt idx="9">
                  <c:v>16.649999999999999</c:v>
                </c:pt>
                <c:pt idx="10">
                  <c:v>17.05</c:v>
                </c:pt>
                <c:pt idx="11">
                  <c:v>17.149999999999999</c:v>
                </c:pt>
                <c:pt idx="12">
                  <c:v>16.95</c:v>
                </c:pt>
                <c:pt idx="13">
                  <c:v>16.8</c:v>
                </c:pt>
                <c:pt idx="14">
                  <c:v>17</c:v>
                </c:pt>
                <c:pt idx="15">
                  <c:v>17</c:v>
                </c:pt>
                <c:pt idx="16">
                  <c:v>17.399999999999999</c:v>
                </c:pt>
                <c:pt idx="17">
                  <c:v>17.649999999999999</c:v>
                </c:pt>
                <c:pt idx="18">
                  <c:v>18.100000000000001</c:v>
                </c:pt>
                <c:pt idx="19">
                  <c:v>18.8</c:v>
                </c:pt>
                <c:pt idx="20">
                  <c:v>18.75</c:v>
                </c:pt>
                <c:pt idx="21">
                  <c:v>19.2</c:v>
                </c:pt>
                <c:pt idx="22">
                  <c:v>20</c:v>
                </c:pt>
                <c:pt idx="23">
                  <c:v>19.899999999999999</c:v>
                </c:pt>
                <c:pt idx="24">
                  <c:v>19.850000000000001</c:v>
                </c:pt>
                <c:pt idx="25">
                  <c:v>20.05</c:v>
                </c:pt>
                <c:pt idx="26">
                  <c:v>19.7</c:v>
                </c:pt>
                <c:pt idx="27">
                  <c:v>19.7</c:v>
                </c:pt>
                <c:pt idx="28">
                  <c:v>19.350000000000001</c:v>
                </c:pt>
                <c:pt idx="29">
                  <c:v>19.600000000000001</c:v>
                </c:pt>
                <c:pt idx="30">
                  <c:v>19.899999999999999</c:v>
                </c:pt>
                <c:pt idx="31">
                  <c:v>20</c:v>
                </c:pt>
                <c:pt idx="32">
                  <c:v>19.75</c:v>
                </c:pt>
                <c:pt idx="33">
                  <c:v>19.75</c:v>
                </c:pt>
                <c:pt idx="34">
                  <c:v>20.149999999999999</c:v>
                </c:pt>
                <c:pt idx="35">
                  <c:v>20.2</c:v>
                </c:pt>
                <c:pt idx="36">
                  <c:v>20.2</c:v>
                </c:pt>
                <c:pt idx="37">
                  <c:v>20.65</c:v>
                </c:pt>
                <c:pt idx="38">
                  <c:v>21.6</c:v>
                </c:pt>
                <c:pt idx="39">
                  <c:v>23.1</c:v>
                </c:pt>
                <c:pt idx="40">
                  <c:v>23.2</c:v>
                </c:pt>
                <c:pt idx="41">
                  <c:v>23.3</c:v>
                </c:pt>
                <c:pt idx="42">
                  <c:v>23.5</c:v>
                </c:pt>
                <c:pt idx="43">
                  <c:v>24.05</c:v>
                </c:pt>
                <c:pt idx="44">
                  <c:v>24.05</c:v>
                </c:pt>
                <c:pt idx="45">
                  <c:v>24.65</c:v>
                </c:pt>
                <c:pt idx="46">
                  <c:v>25.6</c:v>
                </c:pt>
                <c:pt idx="47">
                  <c:v>26</c:v>
                </c:pt>
                <c:pt idx="48">
                  <c:v>27.1</c:v>
                </c:pt>
                <c:pt idx="49">
                  <c:v>29.6</c:v>
                </c:pt>
                <c:pt idx="50">
                  <c:v>29</c:v>
                </c:pt>
                <c:pt idx="51">
                  <c:v>29.55</c:v>
                </c:pt>
                <c:pt idx="52">
                  <c:v>29.65</c:v>
                </c:pt>
                <c:pt idx="53">
                  <c:v>30</c:v>
                </c:pt>
                <c:pt idx="54">
                  <c:v>30.15</c:v>
                </c:pt>
                <c:pt idx="55">
                  <c:v>29.65</c:v>
                </c:pt>
                <c:pt idx="56">
                  <c:v>28.15</c:v>
                </c:pt>
                <c:pt idx="57">
                  <c:v>24.15</c:v>
                </c:pt>
                <c:pt idx="58">
                  <c:v>24.5</c:v>
                </c:pt>
                <c:pt idx="59">
                  <c:v>25</c:v>
                </c:pt>
                <c:pt idx="60">
                  <c:v>24.7</c:v>
                </c:pt>
                <c:pt idx="61">
                  <c:v>21.25</c:v>
                </c:pt>
                <c:pt idx="62">
                  <c:v>20.6</c:v>
                </c:pt>
                <c:pt idx="63">
                  <c:v>20.25</c:v>
                </c:pt>
                <c:pt idx="64">
                  <c:v>20.399999999999999</c:v>
                </c:pt>
                <c:pt idx="65">
                  <c:v>21</c:v>
                </c:pt>
                <c:pt idx="66">
                  <c:v>22.25</c:v>
                </c:pt>
                <c:pt idx="67">
                  <c:v>22.25</c:v>
                </c:pt>
                <c:pt idx="68">
                  <c:v>22.55</c:v>
                </c:pt>
                <c:pt idx="69">
                  <c:v>21.65</c:v>
                </c:pt>
                <c:pt idx="70">
                  <c:v>20.95</c:v>
                </c:pt>
                <c:pt idx="71">
                  <c:v>20.9</c:v>
                </c:pt>
                <c:pt idx="72">
                  <c:v>20.7</c:v>
                </c:pt>
                <c:pt idx="73">
                  <c:v>21.45</c:v>
                </c:pt>
                <c:pt idx="74">
                  <c:v>21.95</c:v>
                </c:pt>
                <c:pt idx="75">
                  <c:v>22.65</c:v>
                </c:pt>
                <c:pt idx="76">
                  <c:v>22.6</c:v>
                </c:pt>
                <c:pt idx="77">
                  <c:v>22.85</c:v>
                </c:pt>
                <c:pt idx="78">
                  <c:v>23</c:v>
                </c:pt>
                <c:pt idx="79">
                  <c:v>22.6</c:v>
                </c:pt>
                <c:pt idx="80">
                  <c:v>22.65</c:v>
                </c:pt>
                <c:pt idx="81">
                  <c:v>23</c:v>
                </c:pt>
                <c:pt idx="82">
                  <c:v>22.95</c:v>
                </c:pt>
                <c:pt idx="83">
                  <c:v>23.05</c:v>
                </c:pt>
                <c:pt idx="84">
                  <c:v>23.25</c:v>
                </c:pt>
                <c:pt idx="85">
                  <c:v>23.25</c:v>
                </c:pt>
                <c:pt idx="86">
                  <c:v>23.25</c:v>
                </c:pt>
                <c:pt idx="87">
                  <c:v>23.5</c:v>
                </c:pt>
                <c:pt idx="88">
                  <c:v>23.7</c:v>
                </c:pt>
                <c:pt idx="89">
                  <c:v>23.85</c:v>
                </c:pt>
                <c:pt idx="90">
                  <c:v>24.1</c:v>
                </c:pt>
                <c:pt idx="91">
                  <c:v>24.6</c:v>
                </c:pt>
                <c:pt idx="92">
                  <c:v>24.9</c:v>
                </c:pt>
                <c:pt idx="93">
                  <c:v>24.95</c:v>
                </c:pt>
                <c:pt idx="94">
                  <c:v>24.8</c:v>
                </c:pt>
                <c:pt idx="95">
                  <c:v>24.9</c:v>
                </c:pt>
                <c:pt idx="96">
                  <c:v>24.45</c:v>
                </c:pt>
                <c:pt idx="97">
                  <c:v>23.9</c:v>
                </c:pt>
                <c:pt idx="98">
                  <c:v>22.4</c:v>
                </c:pt>
                <c:pt idx="99">
                  <c:v>21.85</c:v>
                </c:pt>
                <c:pt idx="100">
                  <c:v>22.45</c:v>
                </c:pt>
                <c:pt idx="101">
                  <c:v>22.65</c:v>
                </c:pt>
                <c:pt idx="102">
                  <c:v>22.1</c:v>
                </c:pt>
                <c:pt idx="103">
                  <c:v>22.7</c:v>
                </c:pt>
                <c:pt idx="104">
                  <c:v>21.95</c:v>
                </c:pt>
                <c:pt idx="105">
                  <c:v>20.5</c:v>
                </c:pt>
                <c:pt idx="106">
                  <c:v>20.5</c:v>
                </c:pt>
                <c:pt idx="107">
                  <c:v>19</c:v>
                </c:pt>
                <c:pt idx="108">
                  <c:v>18.5</c:v>
                </c:pt>
                <c:pt idx="109">
                  <c:v>19.05</c:v>
                </c:pt>
                <c:pt idx="110">
                  <c:v>20</c:v>
                </c:pt>
                <c:pt idx="111">
                  <c:v>20</c:v>
                </c:pt>
                <c:pt idx="112">
                  <c:v>20.350000000000001</c:v>
                </c:pt>
                <c:pt idx="113">
                  <c:v>20.7</c:v>
                </c:pt>
                <c:pt idx="114">
                  <c:v>21.55</c:v>
                </c:pt>
                <c:pt idx="115">
                  <c:v>22</c:v>
                </c:pt>
                <c:pt idx="116">
                  <c:v>22.55</c:v>
                </c:pt>
                <c:pt idx="117">
                  <c:v>21.9</c:v>
                </c:pt>
                <c:pt idx="118">
                  <c:v>22.25</c:v>
                </c:pt>
                <c:pt idx="119">
                  <c:v>22.4</c:v>
                </c:pt>
                <c:pt idx="120">
                  <c:v>22.7</c:v>
                </c:pt>
                <c:pt idx="121">
                  <c:v>22.85</c:v>
                </c:pt>
                <c:pt idx="122">
                  <c:v>22.3</c:v>
                </c:pt>
                <c:pt idx="123">
                  <c:v>22.7</c:v>
                </c:pt>
                <c:pt idx="124">
                  <c:v>22.4</c:v>
                </c:pt>
                <c:pt idx="125">
                  <c:v>22</c:v>
                </c:pt>
                <c:pt idx="126">
                  <c:v>21.5</c:v>
                </c:pt>
                <c:pt idx="127">
                  <c:v>21.3</c:v>
                </c:pt>
                <c:pt idx="128">
                  <c:v>20.75</c:v>
                </c:pt>
                <c:pt idx="129">
                  <c:v>20.9</c:v>
                </c:pt>
                <c:pt idx="130">
                  <c:v>20.55</c:v>
                </c:pt>
                <c:pt idx="131">
                  <c:v>21</c:v>
                </c:pt>
                <c:pt idx="132">
                  <c:v>21.1</c:v>
                </c:pt>
                <c:pt idx="133">
                  <c:v>21.25</c:v>
                </c:pt>
                <c:pt idx="134">
                  <c:v>20.2</c:v>
                </c:pt>
                <c:pt idx="135">
                  <c:v>20.149999999999999</c:v>
                </c:pt>
                <c:pt idx="136">
                  <c:v>19.5</c:v>
                </c:pt>
                <c:pt idx="137">
                  <c:v>19.75</c:v>
                </c:pt>
                <c:pt idx="138">
                  <c:v>19.899999999999999</c:v>
                </c:pt>
                <c:pt idx="139">
                  <c:v>20.350000000000001</c:v>
                </c:pt>
                <c:pt idx="140">
                  <c:v>20.350000000000001</c:v>
                </c:pt>
                <c:pt idx="141">
                  <c:v>20.399999999999999</c:v>
                </c:pt>
                <c:pt idx="142">
                  <c:v>20.25</c:v>
                </c:pt>
                <c:pt idx="143">
                  <c:v>20.9</c:v>
                </c:pt>
                <c:pt idx="144">
                  <c:v>20.55</c:v>
                </c:pt>
                <c:pt idx="145">
                  <c:v>20.25</c:v>
                </c:pt>
                <c:pt idx="146">
                  <c:v>20.05</c:v>
                </c:pt>
                <c:pt idx="147">
                  <c:v>20</c:v>
                </c:pt>
                <c:pt idx="148">
                  <c:v>19.25</c:v>
                </c:pt>
                <c:pt idx="149">
                  <c:v>20</c:v>
                </c:pt>
                <c:pt idx="150">
                  <c:v>18.850000000000001</c:v>
                </c:pt>
                <c:pt idx="151">
                  <c:v>17.600000000000001</c:v>
                </c:pt>
                <c:pt idx="152">
                  <c:v>18.3</c:v>
                </c:pt>
                <c:pt idx="153">
                  <c:v>18.5</c:v>
                </c:pt>
                <c:pt idx="154">
                  <c:v>18.25</c:v>
                </c:pt>
                <c:pt idx="155">
                  <c:v>18.05</c:v>
                </c:pt>
                <c:pt idx="156">
                  <c:v>18.25</c:v>
                </c:pt>
                <c:pt idx="157">
                  <c:v>18.5</c:v>
                </c:pt>
                <c:pt idx="158">
                  <c:v>19.8</c:v>
                </c:pt>
                <c:pt idx="159">
                  <c:v>20.100000000000001</c:v>
                </c:pt>
                <c:pt idx="160">
                  <c:v>19.899999999999999</c:v>
                </c:pt>
                <c:pt idx="161">
                  <c:v>19.25</c:v>
                </c:pt>
                <c:pt idx="162">
                  <c:v>19</c:v>
                </c:pt>
                <c:pt idx="163">
                  <c:v>19.25</c:v>
                </c:pt>
                <c:pt idx="164">
                  <c:v>19.75</c:v>
                </c:pt>
                <c:pt idx="165">
                  <c:v>19.399999999999999</c:v>
                </c:pt>
                <c:pt idx="166">
                  <c:v>19.45</c:v>
                </c:pt>
                <c:pt idx="167">
                  <c:v>19.25</c:v>
                </c:pt>
                <c:pt idx="168">
                  <c:v>19.350000000000001</c:v>
                </c:pt>
                <c:pt idx="169">
                  <c:v>19.100000000000001</c:v>
                </c:pt>
                <c:pt idx="170">
                  <c:v>19</c:v>
                </c:pt>
                <c:pt idx="171">
                  <c:v>19.100000000000001</c:v>
                </c:pt>
                <c:pt idx="172">
                  <c:v>18.7</c:v>
                </c:pt>
                <c:pt idx="173">
                  <c:v>19</c:v>
                </c:pt>
                <c:pt idx="174">
                  <c:v>19.149999999999999</c:v>
                </c:pt>
                <c:pt idx="175">
                  <c:v>19.55</c:v>
                </c:pt>
                <c:pt idx="176">
                  <c:v>19.350000000000001</c:v>
                </c:pt>
                <c:pt idx="177">
                  <c:v>19.7</c:v>
                </c:pt>
                <c:pt idx="178">
                  <c:v>20.05</c:v>
                </c:pt>
                <c:pt idx="179">
                  <c:v>20</c:v>
                </c:pt>
                <c:pt idx="180">
                  <c:v>20.8</c:v>
                </c:pt>
                <c:pt idx="181">
                  <c:v>20.100000000000001</c:v>
                </c:pt>
                <c:pt idx="182">
                  <c:v>20.25</c:v>
                </c:pt>
                <c:pt idx="183">
                  <c:v>20.25</c:v>
                </c:pt>
                <c:pt idx="184">
                  <c:v>20.399999999999999</c:v>
                </c:pt>
                <c:pt idx="185">
                  <c:v>20.8</c:v>
                </c:pt>
                <c:pt idx="186">
                  <c:v>20.85</c:v>
                </c:pt>
                <c:pt idx="187">
                  <c:v>21.55</c:v>
                </c:pt>
                <c:pt idx="188">
                  <c:v>22.3</c:v>
                </c:pt>
                <c:pt idx="189">
                  <c:v>22.4</c:v>
                </c:pt>
                <c:pt idx="190">
                  <c:v>22.8</c:v>
                </c:pt>
                <c:pt idx="191">
                  <c:v>22.6</c:v>
                </c:pt>
                <c:pt idx="192">
                  <c:v>21.85</c:v>
                </c:pt>
                <c:pt idx="193">
                  <c:v>22.25</c:v>
                </c:pt>
                <c:pt idx="194">
                  <c:v>22.7</c:v>
                </c:pt>
                <c:pt idx="195">
                  <c:v>22.8</c:v>
                </c:pt>
                <c:pt idx="196">
                  <c:v>24.05</c:v>
                </c:pt>
                <c:pt idx="197">
                  <c:v>24.65</c:v>
                </c:pt>
                <c:pt idx="198">
                  <c:v>25.5</c:v>
                </c:pt>
                <c:pt idx="199">
                  <c:v>25.95</c:v>
                </c:pt>
                <c:pt idx="200">
                  <c:v>26.8</c:v>
                </c:pt>
                <c:pt idx="201">
                  <c:v>28.15</c:v>
                </c:pt>
                <c:pt idx="202">
                  <c:v>27.5</c:v>
                </c:pt>
                <c:pt idx="203">
                  <c:v>27</c:v>
                </c:pt>
                <c:pt idx="204">
                  <c:v>27.3</c:v>
                </c:pt>
                <c:pt idx="205">
                  <c:v>27.45</c:v>
                </c:pt>
                <c:pt idx="206">
                  <c:v>27.1</c:v>
                </c:pt>
                <c:pt idx="207">
                  <c:v>27.4</c:v>
                </c:pt>
                <c:pt idx="208">
                  <c:v>27.55</c:v>
                </c:pt>
                <c:pt idx="209">
                  <c:v>27.85</c:v>
                </c:pt>
                <c:pt idx="210">
                  <c:v>27.75</c:v>
                </c:pt>
                <c:pt idx="211">
                  <c:v>27.55</c:v>
                </c:pt>
                <c:pt idx="212">
                  <c:v>27.15</c:v>
                </c:pt>
                <c:pt idx="213">
                  <c:v>26.65</c:v>
                </c:pt>
                <c:pt idx="214">
                  <c:v>24.4</c:v>
                </c:pt>
                <c:pt idx="215">
                  <c:v>24.5</c:v>
                </c:pt>
                <c:pt idx="216">
                  <c:v>24.2</c:v>
                </c:pt>
                <c:pt idx="217">
                  <c:v>24.3</c:v>
                </c:pt>
                <c:pt idx="218">
                  <c:v>24.1</c:v>
                </c:pt>
                <c:pt idx="219">
                  <c:v>24</c:v>
                </c:pt>
                <c:pt idx="220">
                  <c:v>24.2</c:v>
                </c:pt>
                <c:pt idx="221">
                  <c:v>24.1</c:v>
                </c:pt>
                <c:pt idx="222">
                  <c:v>23.55</c:v>
                </c:pt>
                <c:pt idx="223">
                  <c:v>23.95</c:v>
                </c:pt>
                <c:pt idx="224">
                  <c:v>23.7</c:v>
                </c:pt>
                <c:pt idx="225">
                  <c:v>23.75</c:v>
                </c:pt>
                <c:pt idx="226">
                  <c:v>24.15</c:v>
                </c:pt>
                <c:pt idx="227">
                  <c:v>24.05</c:v>
                </c:pt>
                <c:pt idx="228">
                  <c:v>24.15</c:v>
                </c:pt>
                <c:pt idx="229">
                  <c:v>23.9</c:v>
                </c:pt>
                <c:pt idx="230">
                  <c:v>24</c:v>
                </c:pt>
                <c:pt idx="231">
                  <c:v>24.05</c:v>
                </c:pt>
                <c:pt idx="232">
                  <c:v>24.05</c:v>
                </c:pt>
                <c:pt idx="233">
                  <c:v>24.25</c:v>
                </c:pt>
                <c:pt idx="234">
                  <c:v>24.2</c:v>
                </c:pt>
                <c:pt idx="235">
                  <c:v>24.1</c:v>
                </c:pt>
                <c:pt idx="236">
                  <c:v>24.15</c:v>
                </c:pt>
                <c:pt idx="237">
                  <c:v>24.25</c:v>
                </c:pt>
                <c:pt idx="238">
                  <c:v>25.5</c:v>
                </c:pt>
                <c:pt idx="239">
                  <c:v>26.75</c:v>
                </c:pt>
                <c:pt idx="240">
                  <c:v>26.8</c:v>
                </c:pt>
                <c:pt idx="241">
                  <c:v>27</c:v>
                </c:pt>
                <c:pt idx="242">
                  <c:v>27</c:v>
                </c:pt>
                <c:pt idx="243">
                  <c:v>27.35</c:v>
                </c:pt>
                <c:pt idx="244">
                  <c:v>27.75</c:v>
                </c:pt>
                <c:pt idx="245">
                  <c:v>27.9</c:v>
                </c:pt>
                <c:pt idx="246">
                  <c:v>28.35</c:v>
                </c:pt>
                <c:pt idx="247">
                  <c:v>29.15</c:v>
                </c:pt>
                <c:pt idx="248">
                  <c:v>29.8</c:v>
                </c:pt>
                <c:pt idx="249">
                  <c:v>30</c:v>
                </c:pt>
                <c:pt idx="250">
                  <c:v>30.15</c:v>
                </c:pt>
                <c:pt idx="251">
                  <c:v>32.200000000000003</c:v>
                </c:pt>
                <c:pt idx="252">
                  <c:v>32.25</c:v>
                </c:pt>
                <c:pt idx="253">
                  <c:v>30.95</c:v>
                </c:pt>
                <c:pt idx="254">
                  <c:v>31</c:v>
                </c:pt>
                <c:pt idx="255">
                  <c:v>30.95</c:v>
                </c:pt>
                <c:pt idx="256">
                  <c:v>29.55</c:v>
                </c:pt>
                <c:pt idx="257">
                  <c:v>22.15</c:v>
                </c:pt>
                <c:pt idx="258">
                  <c:v>21.45</c:v>
                </c:pt>
                <c:pt idx="259">
                  <c:v>18.8</c:v>
                </c:pt>
                <c:pt idx="260">
                  <c:v>18.5</c:v>
                </c:pt>
                <c:pt idx="261">
                  <c:v>18.25</c:v>
                </c:pt>
                <c:pt idx="262">
                  <c:v>20</c:v>
                </c:pt>
                <c:pt idx="263">
                  <c:v>22.15</c:v>
                </c:pt>
                <c:pt idx="264">
                  <c:v>20.25</c:v>
                </c:pt>
                <c:pt idx="265">
                  <c:v>19.899999999999999</c:v>
                </c:pt>
                <c:pt idx="266">
                  <c:v>18.649999999999999</c:v>
                </c:pt>
                <c:pt idx="267">
                  <c:v>19.2</c:v>
                </c:pt>
                <c:pt idx="268">
                  <c:v>19.25</c:v>
                </c:pt>
                <c:pt idx="269">
                  <c:v>17.8</c:v>
                </c:pt>
                <c:pt idx="270">
                  <c:v>21.45</c:v>
                </c:pt>
                <c:pt idx="271">
                  <c:v>21.6</c:v>
                </c:pt>
                <c:pt idx="272">
                  <c:v>21.9</c:v>
                </c:pt>
                <c:pt idx="273">
                  <c:v>21.9</c:v>
                </c:pt>
                <c:pt idx="274">
                  <c:v>21.9</c:v>
                </c:pt>
                <c:pt idx="275">
                  <c:v>23.8</c:v>
                </c:pt>
                <c:pt idx="276">
                  <c:v>24.2</c:v>
                </c:pt>
                <c:pt idx="277">
                  <c:v>23.6</c:v>
                </c:pt>
                <c:pt idx="278">
                  <c:v>24</c:v>
                </c:pt>
                <c:pt idx="279">
                  <c:v>24</c:v>
                </c:pt>
                <c:pt idx="280">
                  <c:v>23.2</c:v>
                </c:pt>
                <c:pt idx="281">
                  <c:v>22.25</c:v>
                </c:pt>
                <c:pt idx="282">
                  <c:v>21.3</c:v>
                </c:pt>
                <c:pt idx="283">
                  <c:v>21.25</c:v>
                </c:pt>
                <c:pt idx="284">
                  <c:v>20.9</c:v>
                </c:pt>
                <c:pt idx="285">
                  <c:v>20.9</c:v>
                </c:pt>
                <c:pt idx="286">
                  <c:v>20.05</c:v>
                </c:pt>
                <c:pt idx="287">
                  <c:v>19.5</c:v>
                </c:pt>
                <c:pt idx="288">
                  <c:v>19</c:v>
                </c:pt>
                <c:pt idx="289">
                  <c:v>20.100000000000001</c:v>
                </c:pt>
                <c:pt idx="290">
                  <c:v>19.850000000000001</c:v>
                </c:pt>
                <c:pt idx="291">
                  <c:v>19.399999999999999</c:v>
                </c:pt>
                <c:pt idx="292">
                  <c:v>19.5</c:v>
                </c:pt>
                <c:pt idx="293">
                  <c:v>19.350000000000001</c:v>
                </c:pt>
                <c:pt idx="294">
                  <c:v>20</c:v>
                </c:pt>
                <c:pt idx="295">
                  <c:v>20.6</c:v>
                </c:pt>
                <c:pt idx="296">
                  <c:v>19.899999999999999</c:v>
                </c:pt>
                <c:pt idx="297">
                  <c:v>20.100000000000001</c:v>
                </c:pt>
                <c:pt idx="298">
                  <c:v>19.8</c:v>
                </c:pt>
                <c:pt idx="299">
                  <c:v>19.45</c:v>
                </c:pt>
                <c:pt idx="300">
                  <c:v>19.7</c:v>
                </c:pt>
                <c:pt idx="301">
                  <c:v>19.850000000000001</c:v>
                </c:pt>
                <c:pt idx="302">
                  <c:v>19.649999999999999</c:v>
                </c:pt>
                <c:pt idx="303">
                  <c:v>19.45</c:v>
                </c:pt>
                <c:pt idx="304">
                  <c:v>19.45</c:v>
                </c:pt>
                <c:pt idx="305">
                  <c:v>19</c:v>
                </c:pt>
                <c:pt idx="306">
                  <c:v>18.75</c:v>
                </c:pt>
                <c:pt idx="307">
                  <c:v>19.25</c:v>
                </c:pt>
                <c:pt idx="308">
                  <c:v>19.25</c:v>
                </c:pt>
                <c:pt idx="309">
                  <c:v>19.649999999999999</c:v>
                </c:pt>
                <c:pt idx="310">
                  <c:v>19.899999999999999</c:v>
                </c:pt>
                <c:pt idx="311">
                  <c:v>19.850000000000001</c:v>
                </c:pt>
                <c:pt idx="312">
                  <c:v>20.05</c:v>
                </c:pt>
                <c:pt idx="313">
                  <c:v>20</c:v>
                </c:pt>
                <c:pt idx="314">
                  <c:v>20.25</c:v>
                </c:pt>
                <c:pt idx="315">
                  <c:v>20.100000000000001</c:v>
                </c:pt>
                <c:pt idx="316">
                  <c:v>19.899999999999999</c:v>
                </c:pt>
                <c:pt idx="317">
                  <c:v>19.850000000000001</c:v>
                </c:pt>
                <c:pt idx="318">
                  <c:v>19.75</c:v>
                </c:pt>
                <c:pt idx="319">
                  <c:v>19.5</c:v>
                </c:pt>
                <c:pt idx="320">
                  <c:v>19.149999999999999</c:v>
                </c:pt>
                <c:pt idx="321">
                  <c:v>18.95</c:v>
                </c:pt>
                <c:pt idx="322">
                  <c:v>18.850000000000001</c:v>
                </c:pt>
                <c:pt idx="323">
                  <c:v>18.25</c:v>
                </c:pt>
                <c:pt idx="324">
                  <c:v>18.649999999999999</c:v>
                </c:pt>
                <c:pt idx="325">
                  <c:v>18.7</c:v>
                </c:pt>
                <c:pt idx="326">
                  <c:v>18.5</c:v>
                </c:pt>
                <c:pt idx="327">
                  <c:v>17.75</c:v>
                </c:pt>
                <c:pt idx="328">
                  <c:v>17</c:v>
                </c:pt>
                <c:pt idx="329">
                  <c:v>17.7</c:v>
                </c:pt>
                <c:pt idx="330">
                  <c:v>17.850000000000001</c:v>
                </c:pt>
                <c:pt idx="331">
                  <c:v>17.95</c:v>
                </c:pt>
                <c:pt idx="332">
                  <c:v>17.8</c:v>
                </c:pt>
                <c:pt idx="333">
                  <c:v>17.75</c:v>
                </c:pt>
                <c:pt idx="334">
                  <c:v>17.649999999999999</c:v>
                </c:pt>
                <c:pt idx="335">
                  <c:v>17.55</c:v>
                </c:pt>
                <c:pt idx="336">
                  <c:v>17.7</c:v>
                </c:pt>
                <c:pt idx="337">
                  <c:v>17.649999999999999</c:v>
                </c:pt>
                <c:pt idx="338">
                  <c:v>17.75</c:v>
                </c:pt>
                <c:pt idx="339">
                  <c:v>18.100000000000001</c:v>
                </c:pt>
                <c:pt idx="340">
                  <c:v>18.149999999999999</c:v>
                </c:pt>
                <c:pt idx="341">
                  <c:v>18.3</c:v>
                </c:pt>
                <c:pt idx="342">
                  <c:v>17.8</c:v>
                </c:pt>
                <c:pt idx="343">
                  <c:v>18.05</c:v>
                </c:pt>
                <c:pt idx="344">
                  <c:v>17.95</c:v>
                </c:pt>
                <c:pt idx="345">
                  <c:v>17.8</c:v>
                </c:pt>
                <c:pt idx="346">
                  <c:v>17.8</c:v>
                </c:pt>
                <c:pt idx="347">
                  <c:v>17.850000000000001</c:v>
                </c:pt>
                <c:pt idx="348">
                  <c:v>17.850000000000001</c:v>
                </c:pt>
                <c:pt idx="349">
                  <c:v>18.149999999999999</c:v>
                </c:pt>
                <c:pt idx="350">
                  <c:v>18.2</c:v>
                </c:pt>
                <c:pt idx="351">
                  <c:v>18.25</c:v>
                </c:pt>
                <c:pt idx="352">
                  <c:v>18.2</c:v>
                </c:pt>
                <c:pt idx="353">
                  <c:v>18.2</c:v>
                </c:pt>
                <c:pt idx="354">
                  <c:v>17.899999999999999</c:v>
                </c:pt>
                <c:pt idx="355">
                  <c:v>18</c:v>
                </c:pt>
                <c:pt idx="356">
                  <c:v>17.95</c:v>
                </c:pt>
                <c:pt idx="357">
                  <c:v>17.95</c:v>
                </c:pt>
                <c:pt idx="358">
                  <c:v>17.850000000000001</c:v>
                </c:pt>
                <c:pt idx="359">
                  <c:v>17.850000000000001</c:v>
                </c:pt>
                <c:pt idx="360">
                  <c:v>17.5</c:v>
                </c:pt>
                <c:pt idx="361">
                  <c:v>16.5</c:v>
                </c:pt>
                <c:pt idx="362">
                  <c:v>16.100000000000001</c:v>
                </c:pt>
                <c:pt idx="363">
                  <c:v>16.149999999999999</c:v>
                </c:pt>
                <c:pt idx="364">
                  <c:v>16</c:v>
                </c:pt>
                <c:pt idx="365">
                  <c:v>15.2</c:v>
                </c:pt>
                <c:pt idx="366">
                  <c:v>15.45</c:v>
                </c:pt>
                <c:pt idx="367">
                  <c:v>15.7</c:v>
                </c:pt>
                <c:pt idx="368">
                  <c:v>16.149999999999999</c:v>
                </c:pt>
                <c:pt idx="369">
                  <c:v>15.4</c:v>
                </c:pt>
                <c:pt idx="370">
                  <c:v>15.6</c:v>
                </c:pt>
                <c:pt idx="371">
                  <c:v>15.9</c:v>
                </c:pt>
                <c:pt idx="372">
                  <c:v>16.399999999999999</c:v>
                </c:pt>
                <c:pt idx="373">
                  <c:v>16.350000000000001</c:v>
                </c:pt>
                <c:pt idx="374">
                  <c:v>16.399999999999999</c:v>
                </c:pt>
                <c:pt idx="375">
                  <c:v>16</c:v>
                </c:pt>
                <c:pt idx="376">
                  <c:v>15.8</c:v>
                </c:pt>
                <c:pt idx="377">
                  <c:v>15.1</c:v>
                </c:pt>
                <c:pt idx="378">
                  <c:v>15.1</c:v>
                </c:pt>
                <c:pt idx="379">
                  <c:v>15.05</c:v>
                </c:pt>
                <c:pt idx="380">
                  <c:v>15.25</c:v>
                </c:pt>
                <c:pt idx="381">
                  <c:v>15.4</c:v>
                </c:pt>
                <c:pt idx="382">
                  <c:v>15.65</c:v>
                </c:pt>
                <c:pt idx="383">
                  <c:v>16</c:v>
                </c:pt>
                <c:pt idx="384">
                  <c:v>16.3</c:v>
                </c:pt>
                <c:pt idx="385">
                  <c:v>16.3</c:v>
                </c:pt>
                <c:pt idx="386">
                  <c:v>15.75</c:v>
                </c:pt>
                <c:pt idx="387">
                  <c:v>15.9</c:v>
                </c:pt>
                <c:pt idx="388">
                  <c:v>15.75</c:v>
                </c:pt>
                <c:pt idx="389">
                  <c:v>15.2</c:v>
                </c:pt>
                <c:pt idx="390">
                  <c:v>15.45</c:v>
                </c:pt>
                <c:pt idx="391">
                  <c:v>15.75</c:v>
                </c:pt>
                <c:pt idx="392">
                  <c:v>15.65</c:v>
                </c:pt>
                <c:pt idx="393">
                  <c:v>15.85</c:v>
                </c:pt>
                <c:pt idx="394">
                  <c:v>16</c:v>
                </c:pt>
                <c:pt idx="395">
                  <c:v>15.65</c:v>
                </c:pt>
                <c:pt idx="396">
                  <c:v>15.8</c:v>
                </c:pt>
                <c:pt idx="397">
                  <c:v>16.100000000000001</c:v>
                </c:pt>
                <c:pt idx="398">
                  <c:v>15.75</c:v>
                </c:pt>
                <c:pt idx="399">
                  <c:v>15.85</c:v>
                </c:pt>
                <c:pt idx="400">
                  <c:v>15.8</c:v>
                </c:pt>
                <c:pt idx="401">
                  <c:v>16</c:v>
                </c:pt>
                <c:pt idx="402">
                  <c:v>16</c:v>
                </c:pt>
                <c:pt idx="403">
                  <c:v>16.2</c:v>
                </c:pt>
                <c:pt idx="404">
                  <c:v>17.100000000000001</c:v>
                </c:pt>
                <c:pt idx="405">
                  <c:v>17.45</c:v>
                </c:pt>
                <c:pt idx="406">
                  <c:v>17.3</c:v>
                </c:pt>
                <c:pt idx="407">
                  <c:v>17.399999999999999</c:v>
                </c:pt>
                <c:pt idx="408">
                  <c:v>18.399999999999999</c:v>
                </c:pt>
                <c:pt idx="409">
                  <c:v>19</c:v>
                </c:pt>
                <c:pt idx="410">
                  <c:v>17.850000000000001</c:v>
                </c:pt>
                <c:pt idx="411">
                  <c:v>18.45</c:v>
                </c:pt>
                <c:pt idx="412">
                  <c:v>18.25</c:v>
                </c:pt>
                <c:pt idx="413">
                  <c:v>19.649999999999999</c:v>
                </c:pt>
                <c:pt idx="414">
                  <c:v>19.3</c:v>
                </c:pt>
                <c:pt idx="415">
                  <c:v>18.75</c:v>
                </c:pt>
                <c:pt idx="416">
                  <c:v>18.75</c:v>
                </c:pt>
                <c:pt idx="417">
                  <c:v>18.25</c:v>
                </c:pt>
                <c:pt idx="418">
                  <c:v>18.7</c:v>
                </c:pt>
                <c:pt idx="419">
                  <c:v>18.25</c:v>
                </c:pt>
                <c:pt idx="420">
                  <c:v>17.45</c:v>
                </c:pt>
                <c:pt idx="421">
                  <c:v>17</c:v>
                </c:pt>
                <c:pt idx="422">
                  <c:v>17</c:v>
                </c:pt>
                <c:pt idx="423">
                  <c:v>17.100000000000001</c:v>
                </c:pt>
                <c:pt idx="424">
                  <c:v>17.3</c:v>
                </c:pt>
                <c:pt idx="425">
                  <c:v>17.100000000000001</c:v>
                </c:pt>
                <c:pt idx="426">
                  <c:v>17.100000000000001</c:v>
                </c:pt>
                <c:pt idx="427">
                  <c:v>17.399999999999999</c:v>
                </c:pt>
                <c:pt idx="428">
                  <c:v>17.8</c:v>
                </c:pt>
                <c:pt idx="429">
                  <c:v>17.8</c:v>
                </c:pt>
                <c:pt idx="430">
                  <c:v>18.25</c:v>
                </c:pt>
                <c:pt idx="431">
                  <c:v>18.2</c:v>
                </c:pt>
                <c:pt idx="432">
                  <c:v>18.25</c:v>
                </c:pt>
                <c:pt idx="433">
                  <c:v>17.5</c:v>
                </c:pt>
                <c:pt idx="434">
                  <c:v>16.55</c:v>
                </c:pt>
                <c:pt idx="435">
                  <c:v>16.55</c:v>
                </c:pt>
                <c:pt idx="436">
                  <c:v>15.8</c:v>
                </c:pt>
                <c:pt idx="437">
                  <c:v>14.5</c:v>
                </c:pt>
                <c:pt idx="438">
                  <c:v>14.7</c:v>
                </c:pt>
                <c:pt idx="439">
                  <c:v>14.85</c:v>
                </c:pt>
                <c:pt idx="440">
                  <c:v>15.25</c:v>
                </c:pt>
                <c:pt idx="441">
                  <c:v>15.55</c:v>
                </c:pt>
                <c:pt idx="442">
                  <c:v>16.149999999999999</c:v>
                </c:pt>
                <c:pt idx="443">
                  <c:v>16.399999999999999</c:v>
                </c:pt>
                <c:pt idx="444">
                  <c:v>15.65</c:v>
                </c:pt>
                <c:pt idx="445">
                  <c:v>15.8</c:v>
                </c:pt>
                <c:pt idx="446">
                  <c:v>15.8</c:v>
                </c:pt>
                <c:pt idx="447">
                  <c:v>15.65</c:v>
                </c:pt>
                <c:pt idx="448">
                  <c:v>15.65</c:v>
                </c:pt>
                <c:pt idx="449">
                  <c:v>15.25</c:v>
                </c:pt>
                <c:pt idx="450">
                  <c:v>15.35</c:v>
                </c:pt>
                <c:pt idx="451">
                  <c:v>15.55</c:v>
                </c:pt>
                <c:pt idx="452">
                  <c:v>15.5</c:v>
                </c:pt>
                <c:pt idx="453">
                  <c:v>15.35</c:v>
                </c:pt>
                <c:pt idx="454">
                  <c:v>15.3</c:v>
                </c:pt>
                <c:pt idx="455">
                  <c:v>15.35</c:v>
                </c:pt>
                <c:pt idx="456">
                  <c:v>14.75</c:v>
                </c:pt>
                <c:pt idx="457">
                  <c:v>14.95</c:v>
                </c:pt>
                <c:pt idx="458">
                  <c:v>14.85</c:v>
                </c:pt>
                <c:pt idx="459">
                  <c:v>14.45</c:v>
                </c:pt>
                <c:pt idx="460">
                  <c:v>13.8</c:v>
                </c:pt>
                <c:pt idx="461">
                  <c:v>14.1</c:v>
                </c:pt>
                <c:pt idx="462">
                  <c:v>14.2</c:v>
                </c:pt>
                <c:pt idx="463">
                  <c:v>13.7</c:v>
                </c:pt>
                <c:pt idx="464">
                  <c:v>13.6</c:v>
                </c:pt>
                <c:pt idx="465">
                  <c:v>13.65</c:v>
                </c:pt>
                <c:pt idx="466">
                  <c:v>13.7</c:v>
                </c:pt>
                <c:pt idx="467">
                  <c:v>12.75</c:v>
                </c:pt>
                <c:pt idx="468">
                  <c:v>12.25</c:v>
                </c:pt>
                <c:pt idx="469">
                  <c:v>12.9</c:v>
                </c:pt>
                <c:pt idx="470">
                  <c:v>13.05</c:v>
                </c:pt>
                <c:pt idx="471">
                  <c:v>14.5</c:v>
                </c:pt>
                <c:pt idx="472">
                  <c:v>15.3</c:v>
                </c:pt>
                <c:pt idx="473">
                  <c:v>15</c:v>
                </c:pt>
                <c:pt idx="474">
                  <c:v>14.9</c:v>
                </c:pt>
                <c:pt idx="475">
                  <c:v>15.25</c:v>
                </c:pt>
                <c:pt idx="476">
                  <c:v>14.85</c:v>
                </c:pt>
                <c:pt idx="477">
                  <c:v>13.65</c:v>
                </c:pt>
                <c:pt idx="478">
                  <c:v>13.75</c:v>
                </c:pt>
                <c:pt idx="479">
                  <c:v>14.25</c:v>
                </c:pt>
                <c:pt idx="480">
                  <c:v>14.75</c:v>
                </c:pt>
                <c:pt idx="481">
                  <c:v>14.8</c:v>
                </c:pt>
                <c:pt idx="482">
                  <c:v>15.1</c:v>
                </c:pt>
                <c:pt idx="483">
                  <c:v>15</c:v>
                </c:pt>
                <c:pt idx="484">
                  <c:v>15</c:v>
                </c:pt>
                <c:pt idx="485">
                  <c:v>15.5</c:v>
                </c:pt>
                <c:pt idx="486">
                  <c:v>15.45</c:v>
                </c:pt>
                <c:pt idx="487">
                  <c:v>15.6</c:v>
                </c:pt>
                <c:pt idx="488">
                  <c:v>16.5</c:v>
                </c:pt>
                <c:pt idx="489">
                  <c:v>16.45</c:v>
                </c:pt>
                <c:pt idx="490">
                  <c:v>16.45</c:v>
                </c:pt>
                <c:pt idx="491">
                  <c:v>16.350000000000001</c:v>
                </c:pt>
                <c:pt idx="492">
                  <c:v>17.25</c:v>
                </c:pt>
                <c:pt idx="493">
                  <c:v>16.95</c:v>
                </c:pt>
                <c:pt idx="494">
                  <c:v>17.34</c:v>
                </c:pt>
                <c:pt idx="495">
                  <c:v>17.489999999999998</c:v>
                </c:pt>
                <c:pt idx="496">
                  <c:v>17.48</c:v>
                </c:pt>
                <c:pt idx="497">
                  <c:v>16.829999999999998</c:v>
                </c:pt>
                <c:pt idx="498">
                  <c:v>15.89</c:v>
                </c:pt>
                <c:pt idx="499">
                  <c:v>16.13</c:v>
                </c:pt>
                <c:pt idx="500">
                  <c:v>16.579999999999998</c:v>
                </c:pt>
                <c:pt idx="501">
                  <c:v>16.04</c:v>
                </c:pt>
                <c:pt idx="502">
                  <c:v>16.649999999999999</c:v>
                </c:pt>
                <c:pt idx="503">
                  <c:v>17.03</c:v>
                </c:pt>
                <c:pt idx="504">
                  <c:v>17.45</c:v>
                </c:pt>
                <c:pt idx="505">
                  <c:v>17.829999999999998</c:v>
                </c:pt>
                <c:pt idx="506">
                  <c:v>17.82</c:v>
                </c:pt>
                <c:pt idx="507">
                  <c:v>17.8</c:v>
                </c:pt>
                <c:pt idx="508">
                  <c:v>17.5</c:v>
                </c:pt>
                <c:pt idx="509">
                  <c:v>17.14</c:v>
                </c:pt>
                <c:pt idx="510">
                  <c:v>17.45</c:v>
                </c:pt>
                <c:pt idx="511">
                  <c:v>18</c:v>
                </c:pt>
                <c:pt idx="512">
                  <c:v>18.04</c:v>
                </c:pt>
                <c:pt idx="513">
                  <c:v>18.22</c:v>
                </c:pt>
                <c:pt idx="514">
                  <c:v>18.079999999999998</c:v>
                </c:pt>
                <c:pt idx="515">
                  <c:v>18.149999999999999</c:v>
                </c:pt>
                <c:pt idx="516">
                  <c:v>19.010000000000002</c:v>
                </c:pt>
                <c:pt idx="517">
                  <c:v>19.350000000000001</c:v>
                </c:pt>
                <c:pt idx="518">
                  <c:v>18.98</c:v>
                </c:pt>
                <c:pt idx="519">
                  <c:v>19.100000000000001</c:v>
                </c:pt>
                <c:pt idx="520">
                  <c:v>19.309999999999999</c:v>
                </c:pt>
                <c:pt idx="521">
                  <c:v>19.78</c:v>
                </c:pt>
                <c:pt idx="522">
                  <c:v>19.84</c:v>
                </c:pt>
                <c:pt idx="523">
                  <c:v>19.62</c:v>
                </c:pt>
                <c:pt idx="524">
                  <c:v>19.350000000000001</c:v>
                </c:pt>
                <c:pt idx="525">
                  <c:v>19.899999999999999</c:v>
                </c:pt>
                <c:pt idx="526">
                  <c:v>20.39</c:v>
                </c:pt>
                <c:pt idx="527">
                  <c:v>20.6</c:v>
                </c:pt>
                <c:pt idx="528">
                  <c:v>20.84</c:v>
                </c:pt>
                <c:pt idx="529">
                  <c:v>21.43</c:v>
                </c:pt>
                <c:pt idx="530">
                  <c:v>21.75</c:v>
                </c:pt>
                <c:pt idx="531">
                  <c:v>22.01</c:v>
                </c:pt>
                <c:pt idx="532">
                  <c:v>21.75</c:v>
                </c:pt>
                <c:pt idx="533">
                  <c:v>22.21</c:v>
                </c:pt>
                <c:pt idx="534">
                  <c:v>23.25</c:v>
                </c:pt>
                <c:pt idx="535">
                  <c:v>24.08</c:v>
                </c:pt>
                <c:pt idx="536">
                  <c:v>24.15</c:v>
                </c:pt>
                <c:pt idx="537">
                  <c:v>25.15</c:v>
                </c:pt>
                <c:pt idx="538">
                  <c:v>22.97</c:v>
                </c:pt>
                <c:pt idx="539">
                  <c:v>23</c:v>
                </c:pt>
                <c:pt idx="540">
                  <c:v>23.88</c:v>
                </c:pt>
                <c:pt idx="541">
                  <c:v>24.61</c:v>
                </c:pt>
                <c:pt idx="542">
                  <c:v>23.36</c:v>
                </c:pt>
                <c:pt idx="543">
                  <c:v>23.35</c:v>
                </c:pt>
                <c:pt idx="544">
                  <c:v>22.77</c:v>
                </c:pt>
                <c:pt idx="545">
                  <c:v>23.03</c:v>
                </c:pt>
                <c:pt idx="546">
                  <c:v>22.78</c:v>
                </c:pt>
                <c:pt idx="547">
                  <c:v>22.7</c:v>
                </c:pt>
                <c:pt idx="548">
                  <c:v>23.65</c:v>
                </c:pt>
                <c:pt idx="549">
                  <c:v>23.65</c:v>
                </c:pt>
                <c:pt idx="550">
                  <c:v>22.78</c:v>
                </c:pt>
                <c:pt idx="551">
                  <c:v>21.9</c:v>
                </c:pt>
                <c:pt idx="552">
                  <c:v>21.19</c:v>
                </c:pt>
                <c:pt idx="553">
                  <c:v>21.84</c:v>
                </c:pt>
                <c:pt idx="554">
                  <c:v>21.62</c:v>
                </c:pt>
                <c:pt idx="555">
                  <c:v>21.89</c:v>
                </c:pt>
                <c:pt idx="556">
                  <c:v>21.18</c:v>
                </c:pt>
                <c:pt idx="557">
                  <c:v>21.07</c:v>
                </c:pt>
                <c:pt idx="558">
                  <c:v>21.43</c:v>
                </c:pt>
                <c:pt idx="559">
                  <c:v>22.36</c:v>
                </c:pt>
                <c:pt idx="560">
                  <c:v>22.29</c:v>
                </c:pt>
                <c:pt idx="561">
                  <c:v>21.7</c:v>
                </c:pt>
                <c:pt idx="562">
                  <c:v>21.16</c:v>
                </c:pt>
                <c:pt idx="563">
                  <c:v>21.05</c:v>
                </c:pt>
                <c:pt idx="564">
                  <c:v>21.48</c:v>
                </c:pt>
                <c:pt idx="565">
                  <c:v>21.8</c:v>
                </c:pt>
                <c:pt idx="566">
                  <c:v>21.12</c:v>
                </c:pt>
                <c:pt idx="567">
                  <c:v>21</c:v>
                </c:pt>
                <c:pt idx="568">
                  <c:v>20.67</c:v>
                </c:pt>
                <c:pt idx="569">
                  <c:v>19.79</c:v>
                </c:pt>
                <c:pt idx="570">
                  <c:v>19.89</c:v>
                </c:pt>
                <c:pt idx="571">
                  <c:v>18.88</c:v>
                </c:pt>
                <c:pt idx="572">
                  <c:v>19.25</c:v>
                </c:pt>
                <c:pt idx="573">
                  <c:v>18.91</c:v>
                </c:pt>
                <c:pt idx="574">
                  <c:v>19.350000000000001</c:v>
                </c:pt>
                <c:pt idx="575">
                  <c:v>19.579999999999998</c:v>
                </c:pt>
                <c:pt idx="576">
                  <c:v>19.25</c:v>
                </c:pt>
                <c:pt idx="577">
                  <c:v>19.3</c:v>
                </c:pt>
                <c:pt idx="578">
                  <c:v>19.98</c:v>
                </c:pt>
                <c:pt idx="579">
                  <c:v>20.07</c:v>
                </c:pt>
                <c:pt idx="580">
                  <c:v>20.3</c:v>
                </c:pt>
                <c:pt idx="581">
                  <c:v>20.85</c:v>
                </c:pt>
                <c:pt idx="582">
                  <c:v>21.15</c:v>
                </c:pt>
                <c:pt idx="583">
                  <c:v>20.46</c:v>
                </c:pt>
                <c:pt idx="584">
                  <c:v>20.7</c:v>
                </c:pt>
                <c:pt idx="585">
                  <c:v>20.39</c:v>
                </c:pt>
                <c:pt idx="586">
                  <c:v>19.600000000000001</c:v>
                </c:pt>
                <c:pt idx="587">
                  <c:v>20.05</c:v>
                </c:pt>
                <c:pt idx="588">
                  <c:v>19.91</c:v>
                </c:pt>
                <c:pt idx="589">
                  <c:v>19.649999999999999</c:v>
                </c:pt>
                <c:pt idx="590">
                  <c:v>19.059999999999999</c:v>
                </c:pt>
                <c:pt idx="591">
                  <c:v>19.600000000000001</c:v>
                </c:pt>
                <c:pt idx="592">
                  <c:v>19.399999999999999</c:v>
                </c:pt>
                <c:pt idx="593">
                  <c:v>19.649999999999999</c:v>
                </c:pt>
                <c:pt idx="594">
                  <c:v>19.29</c:v>
                </c:pt>
                <c:pt idx="595">
                  <c:v>19.399999999999999</c:v>
                </c:pt>
                <c:pt idx="596">
                  <c:v>19.2</c:v>
                </c:pt>
                <c:pt idx="597">
                  <c:v>19.18</c:v>
                </c:pt>
                <c:pt idx="598">
                  <c:v>18.63</c:v>
                </c:pt>
                <c:pt idx="599">
                  <c:v>18.809999999999999</c:v>
                </c:pt>
                <c:pt idx="600">
                  <c:v>18.63</c:v>
                </c:pt>
                <c:pt idx="601">
                  <c:v>18.399999999999999</c:v>
                </c:pt>
                <c:pt idx="602">
                  <c:v>19.38</c:v>
                </c:pt>
                <c:pt idx="603">
                  <c:v>19.93</c:v>
                </c:pt>
                <c:pt idx="604">
                  <c:v>19.399999999999999</c:v>
                </c:pt>
                <c:pt idx="605">
                  <c:v>19.399999999999999</c:v>
                </c:pt>
                <c:pt idx="606">
                  <c:v>19.77</c:v>
                </c:pt>
                <c:pt idx="607">
                  <c:v>20.91</c:v>
                </c:pt>
                <c:pt idx="608">
                  <c:v>20.25</c:v>
                </c:pt>
                <c:pt idx="609">
                  <c:v>20.53</c:v>
                </c:pt>
                <c:pt idx="610">
                  <c:v>20.47</c:v>
                </c:pt>
                <c:pt idx="611">
                  <c:v>20.309999999999999</c:v>
                </c:pt>
                <c:pt idx="612">
                  <c:v>20.76</c:v>
                </c:pt>
                <c:pt idx="613">
                  <c:v>21.1</c:v>
                </c:pt>
                <c:pt idx="614">
                  <c:v>20.53</c:v>
                </c:pt>
                <c:pt idx="615">
                  <c:v>20.7</c:v>
                </c:pt>
                <c:pt idx="616">
                  <c:v>20.54</c:v>
                </c:pt>
                <c:pt idx="617">
                  <c:v>20.8</c:v>
                </c:pt>
                <c:pt idx="618">
                  <c:v>21.28</c:v>
                </c:pt>
                <c:pt idx="619">
                  <c:v>21.77</c:v>
                </c:pt>
                <c:pt idx="620">
                  <c:v>21.75</c:v>
                </c:pt>
                <c:pt idx="621">
                  <c:v>21.75</c:v>
                </c:pt>
                <c:pt idx="622">
                  <c:v>21.39</c:v>
                </c:pt>
                <c:pt idx="623">
                  <c:v>21.3</c:v>
                </c:pt>
                <c:pt idx="624">
                  <c:v>21.6</c:v>
                </c:pt>
                <c:pt idx="625">
                  <c:v>21.68</c:v>
                </c:pt>
                <c:pt idx="626">
                  <c:v>21.6</c:v>
                </c:pt>
                <c:pt idx="627">
                  <c:v>21.7</c:v>
                </c:pt>
                <c:pt idx="628">
                  <c:v>21.38</c:v>
                </c:pt>
                <c:pt idx="629">
                  <c:v>21.56</c:v>
                </c:pt>
                <c:pt idx="630">
                  <c:v>21.52</c:v>
                </c:pt>
                <c:pt idx="631">
                  <c:v>21.67</c:v>
                </c:pt>
                <c:pt idx="632">
                  <c:v>21.65</c:v>
                </c:pt>
                <c:pt idx="633">
                  <c:v>22.18</c:v>
                </c:pt>
                <c:pt idx="634">
                  <c:v>22.36</c:v>
                </c:pt>
                <c:pt idx="635">
                  <c:v>22.35</c:v>
                </c:pt>
                <c:pt idx="636">
                  <c:v>22.6</c:v>
                </c:pt>
                <c:pt idx="637">
                  <c:v>22.82</c:v>
                </c:pt>
                <c:pt idx="638">
                  <c:v>23</c:v>
                </c:pt>
                <c:pt idx="639">
                  <c:v>22.83</c:v>
                </c:pt>
                <c:pt idx="640">
                  <c:v>22.62</c:v>
                </c:pt>
                <c:pt idx="641">
                  <c:v>22.16</c:v>
                </c:pt>
                <c:pt idx="642">
                  <c:v>22.34</c:v>
                </c:pt>
                <c:pt idx="643">
                  <c:v>22.55</c:v>
                </c:pt>
                <c:pt idx="644">
                  <c:v>22.78</c:v>
                </c:pt>
                <c:pt idx="645">
                  <c:v>22.72</c:v>
                </c:pt>
                <c:pt idx="646">
                  <c:v>22.88</c:v>
                </c:pt>
                <c:pt idx="647">
                  <c:v>22.17</c:v>
                </c:pt>
                <c:pt idx="648">
                  <c:v>22.27</c:v>
                </c:pt>
                <c:pt idx="649">
                  <c:v>21.7</c:v>
                </c:pt>
                <c:pt idx="650">
                  <c:v>21.5</c:v>
                </c:pt>
                <c:pt idx="651">
                  <c:v>21.5</c:v>
                </c:pt>
                <c:pt idx="652">
                  <c:v>21.52</c:v>
                </c:pt>
                <c:pt idx="653">
                  <c:v>21.62</c:v>
                </c:pt>
                <c:pt idx="654">
                  <c:v>21.65</c:v>
                </c:pt>
                <c:pt idx="655">
                  <c:v>21.85</c:v>
                </c:pt>
                <c:pt idx="656">
                  <c:v>21.91</c:v>
                </c:pt>
                <c:pt idx="657">
                  <c:v>22.3</c:v>
                </c:pt>
                <c:pt idx="658">
                  <c:v>22.97</c:v>
                </c:pt>
                <c:pt idx="659">
                  <c:v>22.6</c:v>
                </c:pt>
                <c:pt idx="660">
                  <c:v>22.54</c:v>
                </c:pt>
                <c:pt idx="661">
                  <c:v>22.85</c:v>
                </c:pt>
                <c:pt idx="662">
                  <c:v>23.74</c:v>
                </c:pt>
                <c:pt idx="663">
                  <c:v>23.72</c:v>
                </c:pt>
                <c:pt idx="664">
                  <c:v>23.7</c:v>
                </c:pt>
                <c:pt idx="665">
                  <c:v>23.69</c:v>
                </c:pt>
                <c:pt idx="666">
                  <c:v>23.8</c:v>
                </c:pt>
                <c:pt idx="667">
                  <c:v>23.53</c:v>
                </c:pt>
                <c:pt idx="668">
                  <c:v>23.29</c:v>
                </c:pt>
                <c:pt idx="669">
                  <c:v>22.7</c:v>
                </c:pt>
                <c:pt idx="670">
                  <c:v>22.35</c:v>
                </c:pt>
                <c:pt idx="671">
                  <c:v>22.98</c:v>
                </c:pt>
                <c:pt idx="672">
                  <c:v>23.4</c:v>
                </c:pt>
                <c:pt idx="673">
                  <c:v>22.81</c:v>
                </c:pt>
                <c:pt idx="674">
                  <c:v>22.77</c:v>
                </c:pt>
                <c:pt idx="675">
                  <c:v>22.3</c:v>
                </c:pt>
                <c:pt idx="676">
                  <c:v>22.43</c:v>
                </c:pt>
                <c:pt idx="677">
                  <c:v>22.51</c:v>
                </c:pt>
                <c:pt idx="678">
                  <c:v>22.7</c:v>
                </c:pt>
                <c:pt idx="679">
                  <c:v>22.8</c:v>
                </c:pt>
                <c:pt idx="680">
                  <c:v>22.65</c:v>
                </c:pt>
                <c:pt idx="681">
                  <c:v>22.35</c:v>
                </c:pt>
                <c:pt idx="682">
                  <c:v>22.6</c:v>
                </c:pt>
                <c:pt idx="683">
                  <c:v>22.92</c:v>
                </c:pt>
                <c:pt idx="684">
                  <c:v>23.54</c:v>
                </c:pt>
                <c:pt idx="685">
                  <c:v>23.55</c:v>
                </c:pt>
                <c:pt idx="686">
                  <c:v>23.66</c:v>
                </c:pt>
                <c:pt idx="687">
                  <c:v>23.7</c:v>
                </c:pt>
                <c:pt idx="688">
                  <c:v>23.42</c:v>
                </c:pt>
                <c:pt idx="689">
                  <c:v>23.11</c:v>
                </c:pt>
                <c:pt idx="690">
                  <c:v>23.11</c:v>
                </c:pt>
                <c:pt idx="691">
                  <c:v>23.41</c:v>
                </c:pt>
                <c:pt idx="692">
                  <c:v>23.17</c:v>
                </c:pt>
                <c:pt idx="693">
                  <c:v>22.75</c:v>
                </c:pt>
                <c:pt idx="694">
                  <c:v>22.23</c:v>
                </c:pt>
                <c:pt idx="695">
                  <c:v>22.28</c:v>
                </c:pt>
                <c:pt idx="696">
                  <c:v>20.84</c:v>
                </c:pt>
                <c:pt idx="697">
                  <c:v>20.309999999999999</c:v>
                </c:pt>
                <c:pt idx="698">
                  <c:v>20.03</c:v>
                </c:pt>
                <c:pt idx="699">
                  <c:v>19.760000000000002</c:v>
                </c:pt>
                <c:pt idx="700">
                  <c:v>21.04</c:v>
                </c:pt>
                <c:pt idx="701">
                  <c:v>20.65</c:v>
                </c:pt>
                <c:pt idx="702">
                  <c:v>20.7</c:v>
                </c:pt>
                <c:pt idx="703">
                  <c:v>20.079999999999998</c:v>
                </c:pt>
                <c:pt idx="704">
                  <c:v>19.100000000000001</c:v>
                </c:pt>
                <c:pt idx="705">
                  <c:v>19.22</c:v>
                </c:pt>
                <c:pt idx="706">
                  <c:v>19.190000000000001</c:v>
                </c:pt>
                <c:pt idx="707">
                  <c:v>18.84</c:v>
                </c:pt>
                <c:pt idx="708">
                  <c:v>19.97</c:v>
                </c:pt>
                <c:pt idx="709">
                  <c:v>20.440000000000001</c:v>
                </c:pt>
                <c:pt idx="710">
                  <c:v>20.39</c:v>
                </c:pt>
                <c:pt idx="711">
                  <c:v>20.16</c:v>
                </c:pt>
                <c:pt idx="712">
                  <c:v>19.97</c:v>
                </c:pt>
                <c:pt idx="713">
                  <c:v>19.93</c:v>
                </c:pt>
                <c:pt idx="714">
                  <c:v>20.72</c:v>
                </c:pt>
                <c:pt idx="715">
                  <c:v>20.87</c:v>
                </c:pt>
                <c:pt idx="716">
                  <c:v>20.93</c:v>
                </c:pt>
                <c:pt idx="717">
                  <c:v>21.64</c:v>
                </c:pt>
                <c:pt idx="718">
                  <c:v>21.5</c:v>
                </c:pt>
                <c:pt idx="719">
                  <c:v>21.7</c:v>
                </c:pt>
                <c:pt idx="720">
                  <c:v>21.48</c:v>
                </c:pt>
                <c:pt idx="721">
                  <c:v>21.59</c:v>
                </c:pt>
                <c:pt idx="722">
                  <c:v>21.35</c:v>
                </c:pt>
                <c:pt idx="723">
                  <c:v>21.26</c:v>
                </c:pt>
                <c:pt idx="724">
                  <c:v>21.16</c:v>
                </c:pt>
                <c:pt idx="725">
                  <c:v>21.31</c:v>
                </c:pt>
                <c:pt idx="726">
                  <c:v>20.88</c:v>
                </c:pt>
                <c:pt idx="727">
                  <c:v>20.67</c:v>
                </c:pt>
                <c:pt idx="728">
                  <c:v>21.24</c:v>
                </c:pt>
                <c:pt idx="729">
                  <c:v>21.35</c:v>
                </c:pt>
                <c:pt idx="730">
                  <c:v>21.38</c:v>
                </c:pt>
                <c:pt idx="731">
                  <c:v>21.66</c:v>
                </c:pt>
                <c:pt idx="732">
                  <c:v>21.86</c:v>
                </c:pt>
                <c:pt idx="733">
                  <c:v>21.95</c:v>
                </c:pt>
                <c:pt idx="734">
                  <c:v>22.55</c:v>
                </c:pt>
                <c:pt idx="735">
                  <c:v>22.21</c:v>
                </c:pt>
                <c:pt idx="736">
                  <c:v>21.43</c:v>
                </c:pt>
                <c:pt idx="737">
                  <c:v>21.66</c:v>
                </c:pt>
                <c:pt idx="738">
                  <c:v>21.56</c:v>
                </c:pt>
                <c:pt idx="739">
                  <c:v>21.97</c:v>
                </c:pt>
                <c:pt idx="740">
                  <c:v>22.54</c:v>
                </c:pt>
                <c:pt idx="741">
                  <c:v>22.51</c:v>
                </c:pt>
                <c:pt idx="742">
                  <c:v>22.26</c:v>
                </c:pt>
                <c:pt idx="743">
                  <c:v>21.76</c:v>
                </c:pt>
                <c:pt idx="744">
                  <c:v>22.27</c:v>
                </c:pt>
                <c:pt idx="745">
                  <c:v>22.52</c:v>
                </c:pt>
                <c:pt idx="746">
                  <c:v>23.42</c:v>
                </c:pt>
                <c:pt idx="747">
                  <c:v>23.47</c:v>
                </c:pt>
                <c:pt idx="748">
                  <c:v>23.31</c:v>
                </c:pt>
                <c:pt idx="749">
                  <c:v>23.82</c:v>
                </c:pt>
                <c:pt idx="750">
                  <c:v>23.51</c:v>
                </c:pt>
                <c:pt idx="751">
                  <c:v>23.69</c:v>
                </c:pt>
                <c:pt idx="752">
                  <c:v>24.44</c:v>
                </c:pt>
                <c:pt idx="753">
                  <c:v>24.38</c:v>
                </c:pt>
                <c:pt idx="754">
                  <c:v>25</c:v>
                </c:pt>
                <c:pt idx="755">
                  <c:v>25.14</c:v>
                </c:pt>
                <c:pt idx="756">
                  <c:v>24.8</c:v>
                </c:pt>
                <c:pt idx="757">
                  <c:v>24.69</c:v>
                </c:pt>
                <c:pt idx="758">
                  <c:v>24.51</c:v>
                </c:pt>
                <c:pt idx="759">
                  <c:v>25.23</c:v>
                </c:pt>
                <c:pt idx="760">
                  <c:v>25.34</c:v>
                </c:pt>
                <c:pt idx="761">
                  <c:v>25</c:v>
                </c:pt>
                <c:pt idx="762">
                  <c:v>24.51</c:v>
                </c:pt>
                <c:pt idx="763">
                  <c:v>24.74</c:v>
                </c:pt>
                <c:pt idx="764">
                  <c:v>24.63</c:v>
                </c:pt>
                <c:pt idx="765">
                  <c:v>24.19</c:v>
                </c:pt>
                <c:pt idx="766">
                  <c:v>23.88</c:v>
                </c:pt>
                <c:pt idx="767">
                  <c:v>23.56</c:v>
                </c:pt>
                <c:pt idx="768">
                  <c:v>24.5</c:v>
                </c:pt>
                <c:pt idx="769">
                  <c:v>25.31</c:v>
                </c:pt>
                <c:pt idx="770">
                  <c:v>25.03</c:v>
                </c:pt>
                <c:pt idx="771">
                  <c:v>24.91</c:v>
                </c:pt>
                <c:pt idx="772">
                  <c:v>25.17</c:v>
                </c:pt>
                <c:pt idx="773">
                  <c:v>25.39</c:v>
                </c:pt>
                <c:pt idx="774">
                  <c:v>25.04</c:v>
                </c:pt>
                <c:pt idx="775">
                  <c:v>24.46</c:v>
                </c:pt>
                <c:pt idx="776">
                  <c:v>24.68</c:v>
                </c:pt>
                <c:pt idx="777">
                  <c:v>24.89</c:v>
                </c:pt>
                <c:pt idx="778">
                  <c:v>25.31</c:v>
                </c:pt>
                <c:pt idx="779">
                  <c:v>25.36</c:v>
                </c:pt>
                <c:pt idx="780">
                  <c:v>25.73</c:v>
                </c:pt>
                <c:pt idx="781">
                  <c:v>26.06</c:v>
                </c:pt>
                <c:pt idx="782">
                  <c:v>26.11</c:v>
                </c:pt>
                <c:pt idx="783">
                  <c:v>26.38</c:v>
                </c:pt>
                <c:pt idx="784">
                  <c:v>26.34</c:v>
                </c:pt>
                <c:pt idx="785">
                  <c:v>26.19</c:v>
                </c:pt>
                <c:pt idx="786">
                  <c:v>26.59</c:v>
                </c:pt>
                <c:pt idx="787">
                  <c:v>26.1</c:v>
                </c:pt>
                <c:pt idx="788">
                  <c:v>26.34</c:v>
                </c:pt>
                <c:pt idx="789">
                  <c:v>27.13</c:v>
                </c:pt>
                <c:pt idx="790">
                  <c:v>26.6</c:v>
                </c:pt>
                <c:pt idx="791">
                  <c:v>26.44</c:v>
                </c:pt>
                <c:pt idx="792">
                  <c:v>27.54</c:v>
                </c:pt>
                <c:pt idx="793">
                  <c:v>27.49</c:v>
                </c:pt>
                <c:pt idx="794">
                  <c:v>27.2</c:v>
                </c:pt>
                <c:pt idx="795">
                  <c:v>27.32</c:v>
                </c:pt>
                <c:pt idx="796">
                  <c:v>27.16</c:v>
                </c:pt>
                <c:pt idx="797">
                  <c:v>27</c:v>
                </c:pt>
                <c:pt idx="798">
                  <c:v>27.13</c:v>
                </c:pt>
                <c:pt idx="799">
                  <c:v>27.24</c:v>
                </c:pt>
                <c:pt idx="800">
                  <c:v>27.5</c:v>
                </c:pt>
                <c:pt idx="801">
                  <c:v>27.64</c:v>
                </c:pt>
                <c:pt idx="802">
                  <c:v>27.41</c:v>
                </c:pt>
                <c:pt idx="803">
                  <c:v>27.77</c:v>
                </c:pt>
                <c:pt idx="804">
                  <c:v>27.78</c:v>
                </c:pt>
                <c:pt idx="805">
                  <c:v>27.59</c:v>
                </c:pt>
                <c:pt idx="806">
                  <c:v>27.88</c:v>
                </c:pt>
                <c:pt idx="807">
                  <c:v>28.34</c:v>
                </c:pt>
                <c:pt idx="808">
                  <c:v>28.77</c:v>
                </c:pt>
                <c:pt idx="809">
                  <c:v>29.33</c:v>
                </c:pt>
                <c:pt idx="810">
                  <c:v>27.99</c:v>
                </c:pt>
                <c:pt idx="811">
                  <c:v>27.45</c:v>
                </c:pt>
                <c:pt idx="812">
                  <c:v>27.64</c:v>
                </c:pt>
                <c:pt idx="813">
                  <c:v>27.51</c:v>
                </c:pt>
                <c:pt idx="814">
                  <c:v>25.79</c:v>
                </c:pt>
                <c:pt idx="815">
                  <c:v>26.02</c:v>
                </c:pt>
                <c:pt idx="816">
                  <c:v>26.68</c:v>
                </c:pt>
                <c:pt idx="817">
                  <c:v>27.45</c:v>
                </c:pt>
                <c:pt idx="818">
                  <c:v>27.26</c:v>
                </c:pt>
                <c:pt idx="819">
                  <c:v>26.32</c:v>
                </c:pt>
                <c:pt idx="820">
                  <c:v>25.03</c:v>
                </c:pt>
                <c:pt idx="821">
                  <c:v>25.76</c:v>
                </c:pt>
                <c:pt idx="822">
                  <c:v>24.5</c:v>
                </c:pt>
                <c:pt idx="823">
                  <c:v>24.49</c:v>
                </c:pt>
                <c:pt idx="824">
                  <c:v>24.67</c:v>
                </c:pt>
                <c:pt idx="825">
                  <c:v>24.74</c:v>
                </c:pt>
                <c:pt idx="826">
                  <c:v>25.14</c:v>
                </c:pt>
                <c:pt idx="827">
                  <c:v>24.94</c:v>
                </c:pt>
                <c:pt idx="828">
                  <c:v>24.41</c:v>
                </c:pt>
                <c:pt idx="829">
                  <c:v>23.63</c:v>
                </c:pt>
                <c:pt idx="830">
                  <c:v>22.7</c:v>
                </c:pt>
                <c:pt idx="831">
                  <c:v>22.06</c:v>
                </c:pt>
                <c:pt idx="832">
                  <c:v>21.38</c:v>
                </c:pt>
                <c:pt idx="833">
                  <c:v>21.21</c:v>
                </c:pt>
                <c:pt idx="834">
                  <c:v>21.67</c:v>
                </c:pt>
                <c:pt idx="835">
                  <c:v>22.26</c:v>
                </c:pt>
                <c:pt idx="836">
                  <c:v>22.82</c:v>
                </c:pt>
                <c:pt idx="837">
                  <c:v>22.61</c:v>
                </c:pt>
                <c:pt idx="838">
                  <c:v>22.65</c:v>
                </c:pt>
                <c:pt idx="839">
                  <c:v>23.31</c:v>
                </c:pt>
                <c:pt idx="840">
                  <c:v>23.67</c:v>
                </c:pt>
                <c:pt idx="841">
                  <c:v>23.43</c:v>
                </c:pt>
                <c:pt idx="842">
                  <c:v>23.19</c:v>
                </c:pt>
                <c:pt idx="843">
                  <c:v>23.59</c:v>
                </c:pt>
                <c:pt idx="844">
                  <c:v>23.73</c:v>
                </c:pt>
                <c:pt idx="845">
                  <c:v>24.42</c:v>
                </c:pt>
                <c:pt idx="846">
                  <c:v>24.72</c:v>
                </c:pt>
                <c:pt idx="847">
                  <c:v>24.58</c:v>
                </c:pt>
                <c:pt idx="848">
                  <c:v>24.37</c:v>
                </c:pt>
                <c:pt idx="849">
                  <c:v>24.72</c:v>
                </c:pt>
                <c:pt idx="850">
                  <c:v>25.14</c:v>
                </c:pt>
                <c:pt idx="851">
                  <c:v>25.17</c:v>
                </c:pt>
                <c:pt idx="852">
                  <c:v>25.19</c:v>
                </c:pt>
                <c:pt idx="853">
                  <c:v>24.96</c:v>
                </c:pt>
                <c:pt idx="854">
                  <c:v>24.72</c:v>
                </c:pt>
                <c:pt idx="855">
                  <c:v>24.45</c:v>
                </c:pt>
                <c:pt idx="856">
                  <c:v>24.65</c:v>
                </c:pt>
                <c:pt idx="857">
                  <c:v>24.4</c:v>
                </c:pt>
                <c:pt idx="858">
                  <c:v>24.19</c:v>
                </c:pt>
                <c:pt idx="859">
                  <c:v>22.86</c:v>
                </c:pt>
                <c:pt idx="860">
                  <c:v>22.77</c:v>
                </c:pt>
                <c:pt idx="861">
                  <c:v>23.07</c:v>
                </c:pt>
                <c:pt idx="862">
                  <c:v>23.9</c:v>
                </c:pt>
                <c:pt idx="863">
                  <c:v>23.03</c:v>
                </c:pt>
                <c:pt idx="864">
                  <c:v>22.91</c:v>
                </c:pt>
                <c:pt idx="865">
                  <c:v>23.25</c:v>
                </c:pt>
                <c:pt idx="866">
                  <c:v>23.78</c:v>
                </c:pt>
                <c:pt idx="867">
                  <c:v>24.68</c:v>
                </c:pt>
                <c:pt idx="868">
                  <c:v>24.85</c:v>
                </c:pt>
                <c:pt idx="869">
                  <c:v>25.06</c:v>
                </c:pt>
                <c:pt idx="870">
                  <c:v>24.65</c:v>
                </c:pt>
                <c:pt idx="871">
                  <c:v>24.67</c:v>
                </c:pt>
                <c:pt idx="872">
                  <c:v>24.45</c:v>
                </c:pt>
                <c:pt idx="873">
                  <c:v>23.19</c:v>
                </c:pt>
                <c:pt idx="874">
                  <c:v>22.35</c:v>
                </c:pt>
                <c:pt idx="875">
                  <c:v>22.83</c:v>
                </c:pt>
                <c:pt idx="876">
                  <c:v>23.14</c:v>
                </c:pt>
                <c:pt idx="877">
                  <c:v>23.07</c:v>
                </c:pt>
                <c:pt idx="878">
                  <c:v>22.08</c:v>
                </c:pt>
                <c:pt idx="879">
                  <c:v>22.25</c:v>
                </c:pt>
                <c:pt idx="880">
                  <c:v>21.81</c:v>
                </c:pt>
                <c:pt idx="881">
                  <c:v>22.5</c:v>
                </c:pt>
                <c:pt idx="882">
                  <c:v>22.04</c:v>
                </c:pt>
                <c:pt idx="883">
                  <c:v>22.84</c:v>
                </c:pt>
                <c:pt idx="884">
                  <c:v>23.29</c:v>
                </c:pt>
                <c:pt idx="885">
                  <c:v>22.82</c:v>
                </c:pt>
                <c:pt idx="886">
                  <c:v>21.91</c:v>
                </c:pt>
                <c:pt idx="887">
                  <c:v>21.68</c:v>
                </c:pt>
                <c:pt idx="888">
                  <c:v>21.8</c:v>
                </c:pt>
                <c:pt idx="889">
                  <c:v>21.25</c:v>
                </c:pt>
                <c:pt idx="890">
                  <c:v>19.899999999999999</c:v>
                </c:pt>
                <c:pt idx="891">
                  <c:v>20.190000000000001</c:v>
                </c:pt>
                <c:pt idx="892">
                  <c:v>19.14</c:v>
                </c:pt>
                <c:pt idx="893">
                  <c:v>17.87</c:v>
                </c:pt>
                <c:pt idx="894">
                  <c:v>17.63</c:v>
                </c:pt>
                <c:pt idx="895">
                  <c:v>18.45</c:v>
                </c:pt>
                <c:pt idx="896">
                  <c:v>18.12</c:v>
                </c:pt>
                <c:pt idx="897">
                  <c:v>17.940000000000001</c:v>
                </c:pt>
                <c:pt idx="898">
                  <c:v>18.25</c:v>
                </c:pt>
                <c:pt idx="899">
                  <c:v>18.940000000000001</c:v>
                </c:pt>
                <c:pt idx="900">
                  <c:v>18.54</c:v>
                </c:pt>
                <c:pt idx="901">
                  <c:v>18.2</c:v>
                </c:pt>
                <c:pt idx="902">
                  <c:v>18.690000000000001</c:v>
                </c:pt>
                <c:pt idx="903">
                  <c:v>18.510000000000002</c:v>
                </c:pt>
                <c:pt idx="904">
                  <c:v>17.940000000000001</c:v>
                </c:pt>
                <c:pt idx="905">
                  <c:v>17.95</c:v>
                </c:pt>
                <c:pt idx="906">
                  <c:v>17.95</c:v>
                </c:pt>
                <c:pt idx="907">
                  <c:v>17.43</c:v>
                </c:pt>
                <c:pt idx="908">
                  <c:v>17.03</c:v>
                </c:pt>
                <c:pt idx="909">
                  <c:v>16.55</c:v>
                </c:pt>
                <c:pt idx="910">
                  <c:v>16.329999999999998</c:v>
                </c:pt>
                <c:pt idx="911">
                  <c:v>14.92</c:v>
                </c:pt>
                <c:pt idx="912">
                  <c:v>15.03</c:v>
                </c:pt>
                <c:pt idx="913">
                  <c:v>15.86</c:v>
                </c:pt>
                <c:pt idx="914">
                  <c:v>15.76</c:v>
                </c:pt>
                <c:pt idx="915">
                  <c:v>15.63</c:v>
                </c:pt>
                <c:pt idx="916">
                  <c:v>16.309999999999999</c:v>
                </c:pt>
                <c:pt idx="917">
                  <c:v>15.52</c:v>
                </c:pt>
                <c:pt idx="918">
                  <c:v>15.53</c:v>
                </c:pt>
                <c:pt idx="919">
                  <c:v>15.36</c:v>
                </c:pt>
                <c:pt idx="920">
                  <c:v>15.22</c:v>
                </c:pt>
                <c:pt idx="921">
                  <c:v>14.82</c:v>
                </c:pt>
                <c:pt idx="922">
                  <c:v>13.72</c:v>
                </c:pt>
                <c:pt idx="923">
                  <c:v>14.45</c:v>
                </c:pt>
                <c:pt idx="924">
                  <c:v>14.28</c:v>
                </c:pt>
                <c:pt idx="925">
                  <c:v>14.37</c:v>
                </c:pt>
                <c:pt idx="926">
                  <c:v>14.86</c:v>
                </c:pt>
                <c:pt idx="927">
                  <c:v>14.88</c:v>
                </c:pt>
                <c:pt idx="928">
                  <c:v>15.3</c:v>
                </c:pt>
                <c:pt idx="929">
                  <c:v>15.95</c:v>
                </c:pt>
                <c:pt idx="930">
                  <c:v>15.73</c:v>
                </c:pt>
                <c:pt idx="931">
                  <c:v>15.74</c:v>
                </c:pt>
                <c:pt idx="932">
                  <c:v>16.07</c:v>
                </c:pt>
                <c:pt idx="933">
                  <c:v>15.81</c:v>
                </c:pt>
                <c:pt idx="934">
                  <c:v>15.75</c:v>
                </c:pt>
                <c:pt idx="935">
                  <c:v>15.75</c:v>
                </c:pt>
                <c:pt idx="936">
                  <c:v>15.81</c:v>
                </c:pt>
                <c:pt idx="937">
                  <c:v>16.02</c:v>
                </c:pt>
                <c:pt idx="938">
                  <c:v>15.9</c:v>
                </c:pt>
                <c:pt idx="939">
                  <c:v>15.55</c:v>
                </c:pt>
                <c:pt idx="940">
                  <c:v>15.38</c:v>
                </c:pt>
                <c:pt idx="941">
                  <c:v>15.69</c:v>
                </c:pt>
                <c:pt idx="942">
                  <c:v>15.45</c:v>
                </c:pt>
                <c:pt idx="943">
                  <c:v>14.76</c:v>
                </c:pt>
                <c:pt idx="944">
                  <c:v>14.44</c:v>
                </c:pt>
                <c:pt idx="945">
                  <c:v>13.94</c:v>
                </c:pt>
                <c:pt idx="946">
                  <c:v>13.78</c:v>
                </c:pt>
                <c:pt idx="947">
                  <c:v>13.28</c:v>
                </c:pt>
                <c:pt idx="948">
                  <c:v>13.25</c:v>
                </c:pt>
                <c:pt idx="949">
                  <c:v>12.6</c:v>
                </c:pt>
                <c:pt idx="950">
                  <c:v>11.63</c:v>
                </c:pt>
                <c:pt idx="951">
                  <c:v>11.51</c:v>
                </c:pt>
                <c:pt idx="952">
                  <c:v>11.5</c:v>
                </c:pt>
                <c:pt idx="953">
                  <c:v>11.7</c:v>
                </c:pt>
                <c:pt idx="954">
                  <c:v>11.67</c:v>
                </c:pt>
                <c:pt idx="955">
                  <c:v>12.11</c:v>
                </c:pt>
                <c:pt idx="956">
                  <c:v>11.91</c:v>
                </c:pt>
                <c:pt idx="957">
                  <c:v>11.74</c:v>
                </c:pt>
                <c:pt idx="958">
                  <c:v>11.88</c:v>
                </c:pt>
                <c:pt idx="959">
                  <c:v>11.85</c:v>
                </c:pt>
                <c:pt idx="960">
                  <c:v>11.29</c:v>
                </c:pt>
                <c:pt idx="961">
                  <c:v>10.61</c:v>
                </c:pt>
                <c:pt idx="962">
                  <c:v>10.43</c:v>
                </c:pt>
                <c:pt idx="963">
                  <c:v>10.199999999999999</c:v>
                </c:pt>
                <c:pt idx="964">
                  <c:v>10.07</c:v>
                </c:pt>
                <c:pt idx="965">
                  <c:v>10.050000000000001</c:v>
                </c:pt>
                <c:pt idx="966">
                  <c:v>9.33</c:v>
                </c:pt>
                <c:pt idx="967">
                  <c:v>8.49</c:v>
                </c:pt>
                <c:pt idx="968">
                  <c:v>8.1999999999999993</c:v>
                </c:pt>
                <c:pt idx="969">
                  <c:v>8.6300000000000008</c:v>
                </c:pt>
                <c:pt idx="970">
                  <c:v>8.4</c:v>
                </c:pt>
                <c:pt idx="971">
                  <c:v>8.64</c:v>
                </c:pt>
                <c:pt idx="972">
                  <c:v>9.68</c:v>
                </c:pt>
                <c:pt idx="973">
                  <c:v>10.81</c:v>
                </c:pt>
                <c:pt idx="974">
                  <c:v>9.9700000000000006</c:v>
                </c:pt>
                <c:pt idx="975">
                  <c:v>9.64</c:v>
                </c:pt>
                <c:pt idx="976">
                  <c:v>9.36</c:v>
                </c:pt>
                <c:pt idx="977">
                  <c:v>9.74</c:v>
                </c:pt>
                <c:pt idx="978">
                  <c:v>10.6</c:v>
                </c:pt>
                <c:pt idx="979">
                  <c:v>10.09</c:v>
                </c:pt>
                <c:pt idx="980">
                  <c:v>10.06</c:v>
                </c:pt>
                <c:pt idx="981">
                  <c:v>10.98</c:v>
                </c:pt>
                <c:pt idx="982">
                  <c:v>11.64</c:v>
                </c:pt>
                <c:pt idx="983">
                  <c:v>11.29</c:v>
                </c:pt>
                <c:pt idx="984">
                  <c:v>10.83</c:v>
                </c:pt>
                <c:pt idx="985">
                  <c:v>11.65</c:v>
                </c:pt>
                <c:pt idx="986">
                  <c:v>12.01</c:v>
                </c:pt>
                <c:pt idx="987">
                  <c:v>11.69</c:v>
                </c:pt>
                <c:pt idx="988">
                  <c:v>11.87</c:v>
                </c:pt>
                <c:pt idx="989">
                  <c:v>12.29</c:v>
                </c:pt>
                <c:pt idx="990">
                  <c:v>12.58</c:v>
                </c:pt>
                <c:pt idx="991">
                  <c:v>12.96</c:v>
                </c:pt>
                <c:pt idx="992">
                  <c:v>12.42</c:v>
                </c:pt>
                <c:pt idx="993">
                  <c:v>11.77</c:v>
                </c:pt>
                <c:pt idx="994">
                  <c:v>11.28</c:v>
                </c:pt>
                <c:pt idx="995">
                  <c:v>11.94</c:v>
                </c:pt>
                <c:pt idx="996">
                  <c:v>11.27</c:v>
                </c:pt>
                <c:pt idx="997">
                  <c:v>10.63</c:v>
                </c:pt>
                <c:pt idx="998">
                  <c:v>10.95</c:v>
                </c:pt>
                <c:pt idx="999">
                  <c:v>11.19</c:v>
                </c:pt>
                <c:pt idx="1000">
                  <c:v>11.2</c:v>
                </c:pt>
                <c:pt idx="1001">
                  <c:v>11.75</c:v>
                </c:pt>
                <c:pt idx="1002">
                  <c:v>12.22</c:v>
                </c:pt>
                <c:pt idx="1003">
                  <c:v>12.14</c:v>
                </c:pt>
                <c:pt idx="1004">
                  <c:v>12.52</c:v>
                </c:pt>
                <c:pt idx="1005">
                  <c:v>12.71</c:v>
                </c:pt>
                <c:pt idx="1006">
                  <c:v>12.41</c:v>
                </c:pt>
                <c:pt idx="1007">
                  <c:v>12.79</c:v>
                </c:pt>
                <c:pt idx="1008">
                  <c:v>13.39</c:v>
                </c:pt>
                <c:pt idx="1009">
                  <c:v>13.39</c:v>
                </c:pt>
                <c:pt idx="1010">
                  <c:v>14.25</c:v>
                </c:pt>
                <c:pt idx="1011">
                  <c:v>13.93</c:v>
                </c:pt>
                <c:pt idx="1012">
                  <c:v>13.93</c:v>
                </c:pt>
                <c:pt idx="1013">
                  <c:v>13.81</c:v>
                </c:pt>
                <c:pt idx="1014">
                  <c:v>13.13</c:v>
                </c:pt>
                <c:pt idx="1015">
                  <c:v>13.22</c:v>
                </c:pt>
                <c:pt idx="1016">
                  <c:v>13.57</c:v>
                </c:pt>
                <c:pt idx="1017">
                  <c:v>13.44</c:v>
                </c:pt>
                <c:pt idx="1018">
                  <c:v>13.74</c:v>
                </c:pt>
                <c:pt idx="1019">
                  <c:v>13.61</c:v>
                </c:pt>
                <c:pt idx="1020">
                  <c:v>13.44</c:v>
                </c:pt>
                <c:pt idx="1021">
                  <c:v>13.73</c:v>
                </c:pt>
                <c:pt idx="1022">
                  <c:v>14.26</c:v>
                </c:pt>
                <c:pt idx="1023">
                  <c:v>14.4</c:v>
                </c:pt>
                <c:pt idx="1024">
                  <c:v>14.78</c:v>
                </c:pt>
                <c:pt idx="1025">
                  <c:v>14.17</c:v>
                </c:pt>
                <c:pt idx="1026">
                  <c:v>14.6</c:v>
                </c:pt>
                <c:pt idx="1027">
                  <c:v>14.85</c:v>
                </c:pt>
                <c:pt idx="1028">
                  <c:v>15.55</c:v>
                </c:pt>
                <c:pt idx="1029">
                  <c:v>15.87</c:v>
                </c:pt>
                <c:pt idx="1030">
                  <c:v>15.11</c:v>
                </c:pt>
                <c:pt idx="1031">
                  <c:v>14.73</c:v>
                </c:pt>
                <c:pt idx="1032">
                  <c:v>14.44</c:v>
                </c:pt>
                <c:pt idx="1033">
                  <c:v>14.08</c:v>
                </c:pt>
                <c:pt idx="1034">
                  <c:v>14.38</c:v>
                </c:pt>
                <c:pt idx="1035">
                  <c:v>14.63</c:v>
                </c:pt>
                <c:pt idx="1036">
                  <c:v>15.21</c:v>
                </c:pt>
                <c:pt idx="1037">
                  <c:v>15</c:v>
                </c:pt>
                <c:pt idx="1038">
                  <c:v>15.17</c:v>
                </c:pt>
                <c:pt idx="1039">
                  <c:v>15.17</c:v>
                </c:pt>
                <c:pt idx="1040">
                  <c:v>15.01</c:v>
                </c:pt>
                <c:pt idx="1041">
                  <c:v>15.22</c:v>
                </c:pt>
                <c:pt idx="1042">
                  <c:v>15.17</c:v>
                </c:pt>
                <c:pt idx="1043">
                  <c:v>14.91</c:v>
                </c:pt>
                <c:pt idx="1044">
                  <c:v>15.17</c:v>
                </c:pt>
                <c:pt idx="1045">
                  <c:v>14.96</c:v>
                </c:pt>
                <c:pt idx="1046">
                  <c:v>14.29</c:v>
                </c:pt>
                <c:pt idx="1047">
                  <c:v>14.22</c:v>
                </c:pt>
                <c:pt idx="1048">
                  <c:v>14.12</c:v>
                </c:pt>
                <c:pt idx="1049">
                  <c:v>13.36</c:v>
                </c:pt>
                <c:pt idx="1050">
                  <c:v>13.19</c:v>
                </c:pt>
                <c:pt idx="1051">
                  <c:v>13.32</c:v>
                </c:pt>
                <c:pt idx="1052">
                  <c:v>13.42</c:v>
                </c:pt>
                <c:pt idx="1053">
                  <c:v>13.05</c:v>
                </c:pt>
                <c:pt idx="1054">
                  <c:v>12.39</c:v>
                </c:pt>
                <c:pt idx="1055">
                  <c:v>12.96</c:v>
                </c:pt>
                <c:pt idx="1056">
                  <c:v>12.93</c:v>
                </c:pt>
                <c:pt idx="1057">
                  <c:v>12.89</c:v>
                </c:pt>
                <c:pt idx="1058">
                  <c:v>13.35</c:v>
                </c:pt>
                <c:pt idx="1059">
                  <c:v>12.95</c:v>
                </c:pt>
                <c:pt idx="1060">
                  <c:v>13.02</c:v>
                </c:pt>
                <c:pt idx="1061">
                  <c:v>13.32</c:v>
                </c:pt>
                <c:pt idx="1062">
                  <c:v>13.47</c:v>
                </c:pt>
                <c:pt idx="1063">
                  <c:v>13.4</c:v>
                </c:pt>
                <c:pt idx="1064">
                  <c:v>13.56</c:v>
                </c:pt>
                <c:pt idx="1065">
                  <c:v>13.26</c:v>
                </c:pt>
                <c:pt idx="1066">
                  <c:v>13.24</c:v>
                </c:pt>
                <c:pt idx="1067">
                  <c:v>13.1</c:v>
                </c:pt>
                <c:pt idx="1068">
                  <c:v>13.03</c:v>
                </c:pt>
                <c:pt idx="1069">
                  <c:v>13.05</c:v>
                </c:pt>
                <c:pt idx="1070">
                  <c:v>13.17</c:v>
                </c:pt>
                <c:pt idx="1071">
                  <c:v>13.42</c:v>
                </c:pt>
                <c:pt idx="1072">
                  <c:v>13.8</c:v>
                </c:pt>
                <c:pt idx="1073">
                  <c:v>14</c:v>
                </c:pt>
                <c:pt idx="1074">
                  <c:v>14.68</c:v>
                </c:pt>
                <c:pt idx="1075">
                  <c:v>14.26</c:v>
                </c:pt>
                <c:pt idx="1076">
                  <c:v>14.51</c:v>
                </c:pt>
                <c:pt idx="1077">
                  <c:v>14.53</c:v>
                </c:pt>
                <c:pt idx="1078">
                  <c:v>14.09</c:v>
                </c:pt>
                <c:pt idx="1079">
                  <c:v>14.16</c:v>
                </c:pt>
                <c:pt idx="1080">
                  <c:v>14.48</c:v>
                </c:pt>
                <c:pt idx="1081">
                  <c:v>14.39</c:v>
                </c:pt>
                <c:pt idx="1082">
                  <c:v>14.43</c:v>
                </c:pt>
                <c:pt idx="1083">
                  <c:v>14.31</c:v>
                </c:pt>
                <c:pt idx="1084">
                  <c:v>14.13</c:v>
                </c:pt>
                <c:pt idx="1085">
                  <c:v>13.8</c:v>
                </c:pt>
                <c:pt idx="1086">
                  <c:v>13.61</c:v>
                </c:pt>
                <c:pt idx="1087">
                  <c:v>13.74</c:v>
                </c:pt>
                <c:pt idx="1088">
                  <c:v>13.71</c:v>
                </c:pt>
                <c:pt idx="1089">
                  <c:v>14.41</c:v>
                </c:pt>
                <c:pt idx="1090">
                  <c:v>14.61</c:v>
                </c:pt>
                <c:pt idx="1091">
                  <c:v>14.34</c:v>
                </c:pt>
                <c:pt idx="1092">
                  <c:v>14.35</c:v>
                </c:pt>
                <c:pt idx="1093">
                  <c:v>14.32</c:v>
                </c:pt>
                <c:pt idx="1094">
                  <c:v>14.2</c:v>
                </c:pt>
                <c:pt idx="1095">
                  <c:v>14.18</c:v>
                </c:pt>
                <c:pt idx="1096">
                  <c:v>14.36</c:v>
                </c:pt>
                <c:pt idx="1097">
                  <c:v>14.35</c:v>
                </c:pt>
                <c:pt idx="1098">
                  <c:v>14.39</c:v>
                </c:pt>
                <c:pt idx="1099">
                  <c:v>14.5</c:v>
                </c:pt>
                <c:pt idx="1100">
                  <c:v>14.78</c:v>
                </c:pt>
                <c:pt idx="1101">
                  <c:v>14.93</c:v>
                </c:pt>
                <c:pt idx="1102">
                  <c:v>15.14</c:v>
                </c:pt>
                <c:pt idx="1103">
                  <c:v>15.4</c:v>
                </c:pt>
                <c:pt idx="1104">
                  <c:v>15.22</c:v>
                </c:pt>
                <c:pt idx="1105">
                  <c:v>15.21</c:v>
                </c:pt>
                <c:pt idx="1106">
                  <c:v>15.21</c:v>
                </c:pt>
                <c:pt idx="1107">
                  <c:v>15.17</c:v>
                </c:pt>
                <c:pt idx="1108">
                  <c:v>15.2</c:v>
                </c:pt>
                <c:pt idx="1109">
                  <c:v>14.93</c:v>
                </c:pt>
                <c:pt idx="1110">
                  <c:v>14.79</c:v>
                </c:pt>
                <c:pt idx="1111">
                  <c:v>15.06</c:v>
                </c:pt>
                <c:pt idx="1112">
                  <c:v>15.37</c:v>
                </c:pt>
                <c:pt idx="1113">
                  <c:v>15.21</c:v>
                </c:pt>
                <c:pt idx="1114">
                  <c:v>15.33</c:v>
                </c:pt>
                <c:pt idx="1115">
                  <c:v>15.45</c:v>
                </c:pt>
                <c:pt idx="1116">
                  <c:v>15.16</c:v>
                </c:pt>
                <c:pt idx="1117">
                  <c:v>15.09</c:v>
                </c:pt>
                <c:pt idx="1118">
                  <c:v>14.57</c:v>
                </c:pt>
                <c:pt idx="1119">
                  <c:v>13.9</c:v>
                </c:pt>
                <c:pt idx="1120">
                  <c:v>14.28</c:v>
                </c:pt>
                <c:pt idx="1121">
                  <c:v>14.07</c:v>
                </c:pt>
                <c:pt idx="1122">
                  <c:v>13.62</c:v>
                </c:pt>
                <c:pt idx="1123">
                  <c:v>13.65</c:v>
                </c:pt>
                <c:pt idx="1124">
                  <c:v>13.97</c:v>
                </c:pt>
                <c:pt idx="1125">
                  <c:v>13.74</c:v>
                </c:pt>
                <c:pt idx="1126">
                  <c:v>13.34</c:v>
                </c:pt>
                <c:pt idx="1127">
                  <c:v>12.79</c:v>
                </c:pt>
                <c:pt idx="1128">
                  <c:v>13.1</c:v>
                </c:pt>
                <c:pt idx="1129">
                  <c:v>13.51</c:v>
                </c:pt>
                <c:pt idx="1130">
                  <c:v>13.1</c:v>
                </c:pt>
                <c:pt idx="1131">
                  <c:v>13.36</c:v>
                </c:pt>
                <c:pt idx="1132">
                  <c:v>13.22</c:v>
                </c:pt>
                <c:pt idx="1133">
                  <c:v>13.05</c:v>
                </c:pt>
                <c:pt idx="1134">
                  <c:v>13.12</c:v>
                </c:pt>
                <c:pt idx="1135">
                  <c:v>13.73</c:v>
                </c:pt>
                <c:pt idx="1136">
                  <c:v>13.61</c:v>
                </c:pt>
                <c:pt idx="1137">
                  <c:v>13.42</c:v>
                </c:pt>
                <c:pt idx="1138">
                  <c:v>13.78</c:v>
                </c:pt>
                <c:pt idx="1139">
                  <c:v>14.28</c:v>
                </c:pt>
                <c:pt idx="1140">
                  <c:v>14.32</c:v>
                </c:pt>
                <c:pt idx="1141">
                  <c:v>14.44</c:v>
                </c:pt>
                <c:pt idx="1142">
                  <c:v>14.22</c:v>
                </c:pt>
                <c:pt idx="1143">
                  <c:v>14.14</c:v>
                </c:pt>
                <c:pt idx="1144">
                  <c:v>14.44</c:v>
                </c:pt>
                <c:pt idx="1145">
                  <c:v>14.58</c:v>
                </c:pt>
                <c:pt idx="1146">
                  <c:v>14.97</c:v>
                </c:pt>
                <c:pt idx="1147">
                  <c:v>14.46</c:v>
                </c:pt>
                <c:pt idx="1148">
                  <c:v>14.39</c:v>
                </c:pt>
                <c:pt idx="1149">
                  <c:v>14.34</c:v>
                </c:pt>
                <c:pt idx="1150">
                  <c:v>14.26</c:v>
                </c:pt>
                <c:pt idx="1151">
                  <c:v>14.24</c:v>
                </c:pt>
                <c:pt idx="1152">
                  <c:v>14.75</c:v>
                </c:pt>
                <c:pt idx="1153">
                  <c:v>14.54</c:v>
                </c:pt>
                <c:pt idx="1154">
                  <c:v>14.54</c:v>
                </c:pt>
                <c:pt idx="1155">
                  <c:v>14.39</c:v>
                </c:pt>
                <c:pt idx="1156">
                  <c:v>14.36</c:v>
                </c:pt>
                <c:pt idx="1157">
                  <c:v>14.37</c:v>
                </c:pt>
                <c:pt idx="1158">
                  <c:v>13.97</c:v>
                </c:pt>
                <c:pt idx="1159">
                  <c:v>13.87</c:v>
                </c:pt>
                <c:pt idx="1160">
                  <c:v>13.72</c:v>
                </c:pt>
                <c:pt idx="1161">
                  <c:v>13.52</c:v>
                </c:pt>
                <c:pt idx="1162">
                  <c:v>13.31</c:v>
                </c:pt>
                <c:pt idx="1163">
                  <c:v>13.41</c:v>
                </c:pt>
                <c:pt idx="1164">
                  <c:v>13.74</c:v>
                </c:pt>
                <c:pt idx="1165">
                  <c:v>13.35</c:v>
                </c:pt>
                <c:pt idx="1166">
                  <c:v>13.5</c:v>
                </c:pt>
                <c:pt idx="1167">
                  <c:v>13.39</c:v>
                </c:pt>
                <c:pt idx="1168">
                  <c:v>13.07</c:v>
                </c:pt>
                <c:pt idx="1169">
                  <c:v>13.1</c:v>
                </c:pt>
                <c:pt idx="1170">
                  <c:v>12.63</c:v>
                </c:pt>
                <c:pt idx="1171">
                  <c:v>12.88</c:v>
                </c:pt>
                <c:pt idx="1172">
                  <c:v>12.93</c:v>
                </c:pt>
                <c:pt idx="1173">
                  <c:v>13.18</c:v>
                </c:pt>
                <c:pt idx="1174">
                  <c:v>13.14</c:v>
                </c:pt>
                <c:pt idx="1175">
                  <c:v>13.49</c:v>
                </c:pt>
                <c:pt idx="1176">
                  <c:v>13.57</c:v>
                </c:pt>
                <c:pt idx="1177">
                  <c:v>13.85</c:v>
                </c:pt>
                <c:pt idx="1178">
                  <c:v>14.12</c:v>
                </c:pt>
                <c:pt idx="1179">
                  <c:v>14.76</c:v>
                </c:pt>
                <c:pt idx="1180">
                  <c:v>14.09</c:v>
                </c:pt>
                <c:pt idx="1181">
                  <c:v>14.17</c:v>
                </c:pt>
                <c:pt idx="1182">
                  <c:v>14.17</c:v>
                </c:pt>
                <c:pt idx="1183">
                  <c:v>14.36</c:v>
                </c:pt>
                <c:pt idx="1184">
                  <c:v>14.37</c:v>
                </c:pt>
                <c:pt idx="1185">
                  <c:v>14.36</c:v>
                </c:pt>
                <c:pt idx="1186">
                  <c:v>13.61</c:v>
                </c:pt>
                <c:pt idx="1187">
                  <c:v>13.58</c:v>
                </c:pt>
                <c:pt idx="1188">
                  <c:v>12.45</c:v>
                </c:pt>
                <c:pt idx="1189">
                  <c:v>12.71</c:v>
                </c:pt>
                <c:pt idx="1190">
                  <c:v>13</c:v>
                </c:pt>
                <c:pt idx="1191">
                  <c:v>12.74</c:v>
                </c:pt>
                <c:pt idx="1192">
                  <c:v>12.74</c:v>
                </c:pt>
                <c:pt idx="1193">
                  <c:v>12.66</c:v>
                </c:pt>
                <c:pt idx="1194">
                  <c:v>12.7</c:v>
                </c:pt>
                <c:pt idx="1195">
                  <c:v>12.53</c:v>
                </c:pt>
                <c:pt idx="1196">
                  <c:v>13.09</c:v>
                </c:pt>
                <c:pt idx="1197">
                  <c:v>12.7</c:v>
                </c:pt>
                <c:pt idx="1198">
                  <c:v>12.41</c:v>
                </c:pt>
                <c:pt idx="1199">
                  <c:v>12.73</c:v>
                </c:pt>
                <c:pt idx="1200">
                  <c:v>13</c:v>
                </c:pt>
                <c:pt idx="1201">
                  <c:v>13.18</c:v>
                </c:pt>
                <c:pt idx="1202">
                  <c:v>12.87</c:v>
                </c:pt>
                <c:pt idx="1203">
                  <c:v>13.09</c:v>
                </c:pt>
                <c:pt idx="1204">
                  <c:v>13.6</c:v>
                </c:pt>
                <c:pt idx="1205">
                  <c:v>13.34</c:v>
                </c:pt>
                <c:pt idx="1206">
                  <c:v>13.71</c:v>
                </c:pt>
                <c:pt idx="1207">
                  <c:v>13.81</c:v>
                </c:pt>
                <c:pt idx="1208">
                  <c:v>13.37</c:v>
                </c:pt>
                <c:pt idx="1209">
                  <c:v>13.25</c:v>
                </c:pt>
                <c:pt idx="1210">
                  <c:v>13.13</c:v>
                </c:pt>
                <c:pt idx="1211">
                  <c:v>13.45</c:v>
                </c:pt>
                <c:pt idx="1212">
                  <c:v>13.61</c:v>
                </c:pt>
                <c:pt idx="1213">
                  <c:v>13.4</c:v>
                </c:pt>
                <c:pt idx="1214">
                  <c:v>13.14</c:v>
                </c:pt>
                <c:pt idx="1215">
                  <c:v>12.86</c:v>
                </c:pt>
                <c:pt idx="1216">
                  <c:v>12.72</c:v>
                </c:pt>
                <c:pt idx="1217">
                  <c:v>12.74</c:v>
                </c:pt>
                <c:pt idx="1218">
                  <c:v>12.75</c:v>
                </c:pt>
                <c:pt idx="1219">
                  <c:v>13.22</c:v>
                </c:pt>
                <c:pt idx="1220">
                  <c:v>13.27</c:v>
                </c:pt>
                <c:pt idx="1221">
                  <c:v>13.75</c:v>
                </c:pt>
                <c:pt idx="1222">
                  <c:v>13.55</c:v>
                </c:pt>
                <c:pt idx="1223">
                  <c:v>13.26</c:v>
                </c:pt>
                <c:pt idx="1224">
                  <c:v>13.19</c:v>
                </c:pt>
                <c:pt idx="1225">
                  <c:v>12.95</c:v>
                </c:pt>
                <c:pt idx="1226">
                  <c:v>13.13</c:v>
                </c:pt>
                <c:pt idx="1227">
                  <c:v>13.31</c:v>
                </c:pt>
                <c:pt idx="1228">
                  <c:v>12.91</c:v>
                </c:pt>
                <c:pt idx="1229">
                  <c:v>12.96</c:v>
                </c:pt>
                <c:pt idx="1230">
                  <c:v>12.52</c:v>
                </c:pt>
                <c:pt idx="1231">
                  <c:v>12.78</c:v>
                </c:pt>
                <c:pt idx="1232">
                  <c:v>12.73</c:v>
                </c:pt>
                <c:pt idx="1233">
                  <c:v>13.06</c:v>
                </c:pt>
                <c:pt idx="1234">
                  <c:v>12.9</c:v>
                </c:pt>
                <c:pt idx="1235">
                  <c:v>13</c:v>
                </c:pt>
                <c:pt idx="1236">
                  <c:v>13.33</c:v>
                </c:pt>
                <c:pt idx="1237">
                  <c:v>13.3</c:v>
                </c:pt>
                <c:pt idx="1238">
                  <c:v>13.54</c:v>
                </c:pt>
                <c:pt idx="1239">
                  <c:v>13.12</c:v>
                </c:pt>
                <c:pt idx="1240">
                  <c:v>13.3</c:v>
                </c:pt>
                <c:pt idx="1241">
                  <c:v>13.1</c:v>
                </c:pt>
                <c:pt idx="1242">
                  <c:v>13.13</c:v>
                </c:pt>
                <c:pt idx="1243">
                  <c:v>13.23</c:v>
                </c:pt>
                <c:pt idx="1244">
                  <c:v>12.99</c:v>
                </c:pt>
                <c:pt idx="1245">
                  <c:v>12.9</c:v>
                </c:pt>
                <c:pt idx="1246">
                  <c:v>13.09</c:v>
                </c:pt>
                <c:pt idx="1247">
                  <c:v>12.98</c:v>
                </c:pt>
                <c:pt idx="1248">
                  <c:v>13.04</c:v>
                </c:pt>
                <c:pt idx="1249">
                  <c:v>13.11</c:v>
                </c:pt>
                <c:pt idx="1250">
                  <c:v>13.12</c:v>
                </c:pt>
                <c:pt idx="1251">
                  <c:v>13.14</c:v>
                </c:pt>
                <c:pt idx="1252">
                  <c:v>12.92</c:v>
                </c:pt>
                <c:pt idx="1253">
                  <c:v>12.78</c:v>
                </c:pt>
                <c:pt idx="1254">
                  <c:v>12.66</c:v>
                </c:pt>
                <c:pt idx="1255">
                  <c:v>12.92</c:v>
                </c:pt>
                <c:pt idx="1256">
                  <c:v>12.77</c:v>
                </c:pt>
                <c:pt idx="1257">
                  <c:v>12.84</c:v>
                </c:pt>
                <c:pt idx="1258">
                  <c:v>12.83</c:v>
                </c:pt>
                <c:pt idx="1259">
                  <c:v>13.09</c:v>
                </c:pt>
                <c:pt idx="1260">
                  <c:v>13.09</c:v>
                </c:pt>
                <c:pt idx="1261">
                  <c:v>13.44</c:v>
                </c:pt>
                <c:pt idx="1262">
                  <c:v>13.53</c:v>
                </c:pt>
                <c:pt idx="1263">
                  <c:v>13.56</c:v>
                </c:pt>
                <c:pt idx="1264">
                  <c:v>13.7</c:v>
                </c:pt>
                <c:pt idx="1265">
                  <c:v>13.71</c:v>
                </c:pt>
                <c:pt idx="1266">
                  <c:v>13.7</c:v>
                </c:pt>
                <c:pt idx="1267">
                  <c:v>14.22</c:v>
                </c:pt>
                <c:pt idx="1268">
                  <c:v>14.15</c:v>
                </c:pt>
                <c:pt idx="1269">
                  <c:v>14.42</c:v>
                </c:pt>
                <c:pt idx="1270">
                  <c:v>14.56</c:v>
                </c:pt>
                <c:pt idx="1271">
                  <c:v>14.71</c:v>
                </c:pt>
                <c:pt idx="1272">
                  <c:v>14.66</c:v>
                </c:pt>
                <c:pt idx="1273">
                  <c:v>14.66</c:v>
                </c:pt>
                <c:pt idx="1274">
                  <c:v>14.95</c:v>
                </c:pt>
                <c:pt idx="1275">
                  <c:v>15.59</c:v>
                </c:pt>
                <c:pt idx="1276">
                  <c:v>15.25</c:v>
                </c:pt>
                <c:pt idx="1277">
                  <c:v>14.98</c:v>
                </c:pt>
                <c:pt idx="1278">
                  <c:v>15.35</c:v>
                </c:pt>
                <c:pt idx="1279">
                  <c:v>15.94</c:v>
                </c:pt>
                <c:pt idx="1280">
                  <c:v>16.52</c:v>
                </c:pt>
                <c:pt idx="1281">
                  <c:v>15.92</c:v>
                </c:pt>
                <c:pt idx="1282">
                  <c:v>16</c:v>
                </c:pt>
                <c:pt idx="1283">
                  <c:v>16.190000000000001</c:v>
                </c:pt>
                <c:pt idx="1284">
                  <c:v>15.54</c:v>
                </c:pt>
                <c:pt idx="1285">
                  <c:v>15.26</c:v>
                </c:pt>
                <c:pt idx="1286">
                  <c:v>15.69</c:v>
                </c:pt>
                <c:pt idx="1287">
                  <c:v>15.74</c:v>
                </c:pt>
                <c:pt idx="1288">
                  <c:v>15.82</c:v>
                </c:pt>
                <c:pt idx="1289">
                  <c:v>15.65</c:v>
                </c:pt>
                <c:pt idx="1290">
                  <c:v>15.1</c:v>
                </c:pt>
                <c:pt idx="1291">
                  <c:v>15.29</c:v>
                </c:pt>
                <c:pt idx="1292">
                  <c:v>14.72</c:v>
                </c:pt>
                <c:pt idx="1293">
                  <c:v>14.7</c:v>
                </c:pt>
                <c:pt idx="1294">
                  <c:v>14.85</c:v>
                </c:pt>
                <c:pt idx="1295">
                  <c:v>15.42</c:v>
                </c:pt>
                <c:pt idx="1296">
                  <c:v>15.2</c:v>
                </c:pt>
                <c:pt idx="1297">
                  <c:v>15.7</c:v>
                </c:pt>
                <c:pt idx="1298">
                  <c:v>15.49</c:v>
                </c:pt>
                <c:pt idx="1299">
                  <c:v>15.11</c:v>
                </c:pt>
                <c:pt idx="1300">
                  <c:v>15.11</c:v>
                </c:pt>
                <c:pt idx="1301">
                  <c:v>15.14</c:v>
                </c:pt>
                <c:pt idx="1302">
                  <c:v>15.27</c:v>
                </c:pt>
                <c:pt idx="1303">
                  <c:v>15.26</c:v>
                </c:pt>
                <c:pt idx="1304">
                  <c:v>15.34</c:v>
                </c:pt>
                <c:pt idx="1305">
                  <c:v>15.22</c:v>
                </c:pt>
                <c:pt idx="1306">
                  <c:v>15.69</c:v>
                </c:pt>
                <c:pt idx="1307">
                  <c:v>15.76</c:v>
                </c:pt>
                <c:pt idx="1308">
                  <c:v>15.46</c:v>
                </c:pt>
                <c:pt idx="1309">
                  <c:v>15.62</c:v>
                </c:pt>
                <c:pt idx="1310">
                  <c:v>15.88</c:v>
                </c:pt>
                <c:pt idx="1311">
                  <c:v>15.79</c:v>
                </c:pt>
                <c:pt idx="1312">
                  <c:v>15.57</c:v>
                </c:pt>
                <c:pt idx="1313">
                  <c:v>15.71</c:v>
                </c:pt>
                <c:pt idx="1314">
                  <c:v>15.77</c:v>
                </c:pt>
                <c:pt idx="1315">
                  <c:v>15.84</c:v>
                </c:pt>
                <c:pt idx="1316">
                  <c:v>15.34</c:v>
                </c:pt>
                <c:pt idx="1317">
                  <c:v>15.37</c:v>
                </c:pt>
                <c:pt idx="1318">
                  <c:v>15.25</c:v>
                </c:pt>
                <c:pt idx="1319">
                  <c:v>15.42</c:v>
                </c:pt>
                <c:pt idx="1320">
                  <c:v>15.43</c:v>
                </c:pt>
                <c:pt idx="1321">
                  <c:v>15.22</c:v>
                </c:pt>
                <c:pt idx="1322">
                  <c:v>15.26</c:v>
                </c:pt>
                <c:pt idx="1323">
                  <c:v>15.25</c:v>
                </c:pt>
                <c:pt idx="1324">
                  <c:v>15.36</c:v>
                </c:pt>
                <c:pt idx="1325">
                  <c:v>15.39</c:v>
                </c:pt>
                <c:pt idx="1326">
                  <c:v>15.18</c:v>
                </c:pt>
                <c:pt idx="1327">
                  <c:v>14.85</c:v>
                </c:pt>
                <c:pt idx="1328">
                  <c:v>14.4</c:v>
                </c:pt>
                <c:pt idx="1329">
                  <c:v>14.65</c:v>
                </c:pt>
                <c:pt idx="1330">
                  <c:v>14.07</c:v>
                </c:pt>
                <c:pt idx="1331">
                  <c:v>13.85</c:v>
                </c:pt>
                <c:pt idx="1332">
                  <c:v>14.01</c:v>
                </c:pt>
                <c:pt idx="1333">
                  <c:v>13.95</c:v>
                </c:pt>
                <c:pt idx="1334">
                  <c:v>14.26</c:v>
                </c:pt>
                <c:pt idx="1335">
                  <c:v>14.56</c:v>
                </c:pt>
                <c:pt idx="1336">
                  <c:v>14.23</c:v>
                </c:pt>
                <c:pt idx="1337">
                  <c:v>13.94</c:v>
                </c:pt>
                <c:pt idx="1338">
                  <c:v>14.25</c:v>
                </c:pt>
                <c:pt idx="1339">
                  <c:v>14.01</c:v>
                </c:pt>
                <c:pt idx="1340">
                  <c:v>13.53</c:v>
                </c:pt>
                <c:pt idx="1341">
                  <c:v>13.72</c:v>
                </c:pt>
                <c:pt idx="1342">
                  <c:v>13.76</c:v>
                </c:pt>
                <c:pt idx="1343">
                  <c:v>14.02</c:v>
                </c:pt>
                <c:pt idx="1344">
                  <c:v>14.15</c:v>
                </c:pt>
                <c:pt idx="1345">
                  <c:v>14.49</c:v>
                </c:pt>
                <c:pt idx="1346">
                  <c:v>14.43</c:v>
                </c:pt>
                <c:pt idx="1347">
                  <c:v>14.33</c:v>
                </c:pt>
                <c:pt idx="1348">
                  <c:v>14.34</c:v>
                </c:pt>
                <c:pt idx="1349">
                  <c:v>14.23</c:v>
                </c:pt>
                <c:pt idx="1350">
                  <c:v>14.57</c:v>
                </c:pt>
                <c:pt idx="1351">
                  <c:v>14.5</c:v>
                </c:pt>
                <c:pt idx="1352">
                  <c:v>14.4</c:v>
                </c:pt>
                <c:pt idx="1353">
                  <c:v>14.43</c:v>
                </c:pt>
                <c:pt idx="1354">
                  <c:v>14.49</c:v>
                </c:pt>
                <c:pt idx="1355">
                  <c:v>14.41</c:v>
                </c:pt>
                <c:pt idx="1356">
                  <c:v>14.49</c:v>
                </c:pt>
                <c:pt idx="1357">
                  <c:v>14.4</c:v>
                </c:pt>
                <c:pt idx="1358">
                  <c:v>14.92</c:v>
                </c:pt>
                <c:pt idx="1359">
                  <c:v>15.07</c:v>
                </c:pt>
                <c:pt idx="1360">
                  <c:v>14.82</c:v>
                </c:pt>
                <c:pt idx="1361">
                  <c:v>14.96</c:v>
                </c:pt>
                <c:pt idx="1362">
                  <c:v>15.39</c:v>
                </c:pt>
                <c:pt idx="1363">
                  <c:v>15.26</c:v>
                </c:pt>
                <c:pt idx="1364">
                  <c:v>15.29</c:v>
                </c:pt>
                <c:pt idx="1365">
                  <c:v>15.46</c:v>
                </c:pt>
                <c:pt idx="1366">
                  <c:v>15.27</c:v>
                </c:pt>
                <c:pt idx="1367">
                  <c:v>15.39</c:v>
                </c:pt>
                <c:pt idx="1368">
                  <c:v>15.78</c:v>
                </c:pt>
                <c:pt idx="1369">
                  <c:v>15.74</c:v>
                </c:pt>
                <c:pt idx="1370">
                  <c:v>15.72</c:v>
                </c:pt>
                <c:pt idx="1371">
                  <c:v>15.74</c:v>
                </c:pt>
                <c:pt idx="1372">
                  <c:v>15.61</c:v>
                </c:pt>
                <c:pt idx="1373">
                  <c:v>15.51</c:v>
                </c:pt>
                <c:pt idx="1374">
                  <c:v>15.28</c:v>
                </c:pt>
                <c:pt idx="1375">
                  <c:v>15.3</c:v>
                </c:pt>
                <c:pt idx="1376">
                  <c:v>15.27</c:v>
                </c:pt>
                <c:pt idx="1377">
                  <c:v>15.42</c:v>
                </c:pt>
                <c:pt idx="1378">
                  <c:v>15.26</c:v>
                </c:pt>
                <c:pt idx="1379">
                  <c:v>15.31</c:v>
                </c:pt>
                <c:pt idx="1380">
                  <c:v>15.02</c:v>
                </c:pt>
                <c:pt idx="1381">
                  <c:v>14.91</c:v>
                </c:pt>
                <c:pt idx="1382">
                  <c:v>15.03</c:v>
                </c:pt>
                <c:pt idx="1383">
                  <c:v>14.89</c:v>
                </c:pt>
                <c:pt idx="1384">
                  <c:v>15.3</c:v>
                </c:pt>
                <c:pt idx="1385">
                  <c:v>15.39</c:v>
                </c:pt>
                <c:pt idx="1386">
                  <c:v>15.67</c:v>
                </c:pt>
                <c:pt idx="1387">
                  <c:v>15.65</c:v>
                </c:pt>
                <c:pt idx="1388">
                  <c:v>15.41</c:v>
                </c:pt>
                <c:pt idx="1389">
                  <c:v>15.36</c:v>
                </c:pt>
                <c:pt idx="1390">
                  <c:v>15.27</c:v>
                </c:pt>
                <c:pt idx="1391">
                  <c:v>15.57</c:v>
                </c:pt>
                <c:pt idx="1392">
                  <c:v>15.57</c:v>
                </c:pt>
                <c:pt idx="1393">
                  <c:v>15.47</c:v>
                </c:pt>
                <c:pt idx="1394">
                  <c:v>15.57</c:v>
                </c:pt>
                <c:pt idx="1395">
                  <c:v>15.84</c:v>
                </c:pt>
                <c:pt idx="1396">
                  <c:v>15.75</c:v>
                </c:pt>
                <c:pt idx="1397">
                  <c:v>15.63</c:v>
                </c:pt>
                <c:pt idx="1398">
                  <c:v>15.54</c:v>
                </c:pt>
                <c:pt idx="1399">
                  <c:v>15.45</c:v>
                </c:pt>
                <c:pt idx="1400">
                  <c:v>15.38</c:v>
                </c:pt>
                <c:pt idx="1401">
                  <c:v>15.03</c:v>
                </c:pt>
                <c:pt idx="1402">
                  <c:v>15.15</c:v>
                </c:pt>
                <c:pt idx="1403">
                  <c:v>14.86</c:v>
                </c:pt>
                <c:pt idx="1404">
                  <c:v>15.07</c:v>
                </c:pt>
                <c:pt idx="1405">
                  <c:v>15.16</c:v>
                </c:pt>
                <c:pt idx="1406">
                  <c:v>15</c:v>
                </c:pt>
                <c:pt idx="1407">
                  <c:v>15.1</c:v>
                </c:pt>
                <c:pt idx="1408">
                  <c:v>14.91</c:v>
                </c:pt>
                <c:pt idx="1409">
                  <c:v>14.63</c:v>
                </c:pt>
                <c:pt idx="1410">
                  <c:v>14.69</c:v>
                </c:pt>
                <c:pt idx="1411">
                  <c:v>14.71</c:v>
                </c:pt>
                <c:pt idx="1412">
                  <c:v>14.69</c:v>
                </c:pt>
                <c:pt idx="1413">
                  <c:v>14.38</c:v>
                </c:pt>
                <c:pt idx="1414">
                  <c:v>14.51</c:v>
                </c:pt>
                <c:pt idx="1415">
                  <c:v>14.24</c:v>
                </c:pt>
                <c:pt idx="1416">
                  <c:v>14.3</c:v>
                </c:pt>
                <c:pt idx="1417">
                  <c:v>14.49</c:v>
                </c:pt>
                <c:pt idx="1418">
                  <c:v>14.84</c:v>
                </c:pt>
                <c:pt idx="1419">
                  <c:v>14.9</c:v>
                </c:pt>
                <c:pt idx="1420">
                  <c:v>15.11</c:v>
                </c:pt>
                <c:pt idx="1421">
                  <c:v>14.63</c:v>
                </c:pt>
                <c:pt idx="1422">
                  <c:v>14.88</c:v>
                </c:pt>
                <c:pt idx="1423">
                  <c:v>14.94</c:v>
                </c:pt>
                <c:pt idx="1424">
                  <c:v>14.96</c:v>
                </c:pt>
                <c:pt idx="1425">
                  <c:v>15.08</c:v>
                </c:pt>
                <c:pt idx="1426">
                  <c:v>15.02</c:v>
                </c:pt>
                <c:pt idx="1427">
                  <c:v>15.15</c:v>
                </c:pt>
                <c:pt idx="1428">
                  <c:v>15.08</c:v>
                </c:pt>
                <c:pt idx="1429">
                  <c:v>15.08</c:v>
                </c:pt>
                <c:pt idx="1430">
                  <c:v>14.95</c:v>
                </c:pt>
                <c:pt idx="1431">
                  <c:v>14.76</c:v>
                </c:pt>
                <c:pt idx="1432">
                  <c:v>14.84</c:v>
                </c:pt>
                <c:pt idx="1433">
                  <c:v>14.67</c:v>
                </c:pt>
                <c:pt idx="1434">
                  <c:v>14.75</c:v>
                </c:pt>
                <c:pt idx="1435">
                  <c:v>14.87</c:v>
                </c:pt>
                <c:pt idx="1436">
                  <c:v>14.79</c:v>
                </c:pt>
                <c:pt idx="1437">
                  <c:v>14.67</c:v>
                </c:pt>
                <c:pt idx="1438">
                  <c:v>14.53</c:v>
                </c:pt>
                <c:pt idx="1439">
                  <c:v>14.59</c:v>
                </c:pt>
                <c:pt idx="1440">
                  <c:v>14.53</c:v>
                </c:pt>
                <c:pt idx="1441">
                  <c:v>14.46</c:v>
                </c:pt>
                <c:pt idx="1442">
                  <c:v>14.34</c:v>
                </c:pt>
                <c:pt idx="1443">
                  <c:v>14.26</c:v>
                </c:pt>
                <c:pt idx="1444">
                  <c:v>13.98</c:v>
                </c:pt>
                <c:pt idx="1445">
                  <c:v>13.9</c:v>
                </c:pt>
                <c:pt idx="1446">
                  <c:v>14.32</c:v>
                </c:pt>
                <c:pt idx="1447">
                  <c:v>14.08</c:v>
                </c:pt>
                <c:pt idx="1448">
                  <c:v>14.09</c:v>
                </c:pt>
                <c:pt idx="1449">
                  <c:v>14.09</c:v>
                </c:pt>
                <c:pt idx="1450">
                  <c:v>14.09</c:v>
                </c:pt>
                <c:pt idx="1451">
                  <c:v>14.28</c:v>
                </c:pt>
                <c:pt idx="1452">
                  <c:v>14.16</c:v>
                </c:pt>
                <c:pt idx="1453">
                  <c:v>14.24</c:v>
                </c:pt>
                <c:pt idx="1454">
                  <c:v>14.24</c:v>
                </c:pt>
                <c:pt idx="1455">
                  <c:v>14.43</c:v>
                </c:pt>
                <c:pt idx="1456">
                  <c:v>14.53</c:v>
                </c:pt>
                <c:pt idx="1457">
                  <c:v>14.69</c:v>
                </c:pt>
                <c:pt idx="1458">
                  <c:v>14.63</c:v>
                </c:pt>
                <c:pt idx="1459">
                  <c:v>14.23</c:v>
                </c:pt>
                <c:pt idx="1460">
                  <c:v>14.31</c:v>
                </c:pt>
                <c:pt idx="1461">
                  <c:v>14.25</c:v>
                </c:pt>
                <c:pt idx="1462">
                  <c:v>14.28</c:v>
                </c:pt>
                <c:pt idx="1463">
                  <c:v>14.49</c:v>
                </c:pt>
                <c:pt idx="1464">
                  <c:v>14.56</c:v>
                </c:pt>
                <c:pt idx="1465">
                  <c:v>14.61</c:v>
                </c:pt>
                <c:pt idx="1466">
                  <c:v>14.38</c:v>
                </c:pt>
                <c:pt idx="1467">
                  <c:v>14.37</c:v>
                </c:pt>
                <c:pt idx="1468">
                  <c:v>14.48</c:v>
                </c:pt>
                <c:pt idx="1469">
                  <c:v>14.59</c:v>
                </c:pt>
                <c:pt idx="1470">
                  <c:v>14.9</c:v>
                </c:pt>
                <c:pt idx="1471">
                  <c:v>14.91</c:v>
                </c:pt>
                <c:pt idx="1472">
                  <c:v>14.73</c:v>
                </c:pt>
                <c:pt idx="1473">
                  <c:v>14.76</c:v>
                </c:pt>
                <c:pt idx="1474">
                  <c:v>14.98</c:v>
                </c:pt>
                <c:pt idx="1475">
                  <c:v>14.86</c:v>
                </c:pt>
                <c:pt idx="1476">
                  <c:v>14.98</c:v>
                </c:pt>
                <c:pt idx="1477">
                  <c:v>14.69</c:v>
                </c:pt>
                <c:pt idx="1478">
                  <c:v>14.71</c:v>
                </c:pt>
                <c:pt idx="1479">
                  <c:v>14.64</c:v>
                </c:pt>
                <c:pt idx="1480">
                  <c:v>14.71</c:v>
                </c:pt>
                <c:pt idx="1481">
                  <c:v>14.68</c:v>
                </c:pt>
                <c:pt idx="1482">
                  <c:v>14.69</c:v>
                </c:pt>
                <c:pt idx="1483">
                  <c:v>14.89</c:v>
                </c:pt>
                <c:pt idx="1484">
                  <c:v>14.89</c:v>
                </c:pt>
                <c:pt idx="1485">
                  <c:v>14.79</c:v>
                </c:pt>
                <c:pt idx="1486">
                  <c:v>14.79</c:v>
                </c:pt>
                <c:pt idx="1487">
                  <c:v>14.95</c:v>
                </c:pt>
                <c:pt idx="1488">
                  <c:v>14.99</c:v>
                </c:pt>
                <c:pt idx="1489">
                  <c:v>15.26</c:v>
                </c:pt>
                <c:pt idx="1490">
                  <c:v>15.35</c:v>
                </c:pt>
                <c:pt idx="1491">
                  <c:v>15.29</c:v>
                </c:pt>
                <c:pt idx="1492">
                  <c:v>15.4</c:v>
                </c:pt>
                <c:pt idx="1493">
                  <c:v>15.43</c:v>
                </c:pt>
                <c:pt idx="1494">
                  <c:v>15.52</c:v>
                </c:pt>
                <c:pt idx="1495">
                  <c:v>15.5</c:v>
                </c:pt>
                <c:pt idx="1496">
                  <c:v>15.63</c:v>
                </c:pt>
                <c:pt idx="1497">
                  <c:v>15.45</c:v>
                </c:pt>
                <c:pt idx="1498">
                  <c:v>15.82</c:v>
                </c:pt>
                <c:pt idx="1499">
                  <c:v>15.86</c:v>
                </c:pt>
                <c:pt idx="1500">
                  <c:v>15.89</c:v>
                </c:pt>
                <c:pt idx="1501">
                  <c:v>15.88</c:v>
                </c:pt>
                <c:pt idx="1502">
                  <c:v>15.77</c:v>
                </c:pt>
                <c:pt idx="1503">
                  <c:v>15.73</c:v>
                </c:pt>
                <c:pt idx="1504">
                  <c:v>16.600000000000001</c:v>
                </c:pt>
                <c:pt idx="1505">
                  <c:v>17.21</c:v>
                </c:pt>
                <c:pt idx="1506">
                  <c:v>17.25</c:v>
                </c:pt>
                <c:pt idx="1507">
                  <c:v>16.79</c:v>
                </c:pt>
                <c:pt idx="1508">
                  <c:v>17.22</c:v>
                </c:pt>
                <c:pt idx="1509">
                  <c:v>16.850000000000001</c:v>
                </c:pt>
                <c:pt idx="1510">
                  <c:v>16.920000000000002</c:v>
                </c:pt>
                <c:pt idx="1511">
                  <c:v>16.96</c:v>
                </c:pt>
                <c:pt idx="1512">
                  <c:v>16.54</c:v>
                </c:pt>
                <c:pt idx="1513">
                  <c:v>16.850000000000001</c:v>
                </c:pt>
                <c:pt idx="1514">
                  <c:v>17.29</c:v>
                </c:pt>
                <c:pt idx="1515">
                  <c:v>17.03</c:v>
                </c:pt>
                <c:pt idx="1516">
                  <c:v>17.05</c:v>
                </c:pt>
                <c:pt idx="1517">
                  <c:v>17.28</c:v>
                </c:pt>
                <c:pt idx="1518">
                  <c:v>17.23</c:v>
                </c:pt>
                <c:pt idx="1519">
                  <c:v>17.309999999999999</c:v>
                </c:pt>
                <c:pt idx="1520">
                  <c:v>17.12</c:v>
                </c:pt>
                <c:pt idx="1521">
                  <c:v>17.16</c:v>
                </c:pt>
                <c:pt idx="1522">
                  <c:v>16.97</c:v>
                </c:pt>
                <c:pt idx="1523">
                  <c:v>17</c:v>
                </c:pt>
                <c:pt idx="1524">
                  <c:v>16.760000000000002</c:v>
                </c:pt>
                <c:pt idx="1525">
                  <c:v>16.59</c:v>
                </c:pt>
                <c:pt idx="1526">
                  <c:v>16.64</c:v>
                </c:pt>
                <c:pt idx="1527">
                  <c:v>16.79</c:v>
                </c:pt>
                <c:pt idx="1528">
                  <c:v>17.12</c:v>
                </c:pt>
                <c:pt idx="1529">
                  <c:v>16.670000000000002</c:v>
                </c:pt>
                <c:pt idx="1530">
                  <c:v>16.82</c:v>
                </c:pt>
                <c:pt idx="1531">
                  <c:v>16.98</c:v>
                </c:pt>
                <c:pt idx="1532">
                  <c:v>16.87</c:v>
                </c:pt>
                <c:pt idx="1533">
                  <c:v>16.87</c:v>
                </c:pt>
                <c:pt idx="1534">
                  <c:v>16.89</c:v>
                </c:pt>
                <c:pt idx="1535">
                  <c:v>17.100000000000001</c:v>
                </c:pt>
                <c:pt idx="1536">
                  <c:v>17.21</c:v>
                </c:pt>
                <c:pt idx="1537">
                  <c:v>17.14</c:v>
                </c:pt>
                <c:pt idx="1538">
                  <c:v>17.420000000000002</c:v>
                </c:pt>
                <c:pt idx="1539">
                  <c:v>17.2</c:v>
                </c:pt>
                <c:pt idx="1540">
                  <c:v>17.09</c:v>
                </c:pt>
                <c:pt idx="1541">
                  <c:v>16.97</c:v>
                </c:pt>
                <c:pt idx="1542">
                  <c:v>17.05</c:v>
                </c:pt>
                <c:pt idx="1543">
                  <c:v>17.05</c:v>
                </c:pt>
                <c:pt idx="1544">
                  <c:v>16.96</c:v>
                </c:pt>
                <c:pt idx="1545">
                  <c:v>16.84</c:v>
                </c:pt>
                <c:pt idx="1546">
                  <c:v>16.91</c:v>
                </c:pt>
                <c:pt idx="1547">
                  <c:v>16.72</c:v>
                </c:pt>
                <c:pt idx="1548">
                  <c:v>16.89</c:v>
                </c:pt>
                <c:pt idx="1549">
                  <c:v>16.64</c:v>
                </c:pt>
                <c:pt idx="1550">
                  <c:v>16.59</c:v>
                </c:pt>
                <c:pt idx="1551">
                  <c:v>16.5</c:v>
                </c:pt>
                <c:pt idx="1552">
                  <c:v>16.39</c:v>
                </c:pt>
                <c:pt idx="1553">
                  <c:v>16.149999999999999</c:v>
                </c:pt>
                <c:pt idx="1554">
                  <c:v>16.36</c:v>
                </c:pt>
                <c:pt idx="1555">
                  <c:v>16.38</c:v>
                </c:pt>
                <c:pt idx="1556">
                  <c:v>16.350000000000001</c:v>
                </c:pt>
                <c:pt idx="1557">
                  <c:v>16.89</c:v>
                </c:pt>
                <c:pt idx="1558">
                  <c:v>16.89</c:v>
                </c:pt>
                <c:pt idx="1559">
                  <c:v>16.989999999999998</c:v>
                </c:pt>
                <c:pt idx="1560">
                  <c:v>16.8</c:v>
                </c:pt>
                <c:pt idx="1561">
                  <c:v>16.75</c:v>
                </c:pt>
                <c:pt idx="1562">
                  <c:v>16.829999999999998</c:v>
                </c:pt>
                <c:pt idx="1563">
                  <c:v>16.690000000000001</c:v>
                </c:pt>
                <c:pt idx="1564">
                  <c:v>16.649999999999999</c:v>
                </c:pt>
                <c:pt idx="1565">
                  <c:v>16.510000000000002</c:v>
                </c:pt>
                <c:pt idx="1566">
                  <c:v>16.670000000000002</c:v>
                </c:pt>
                <c:pt idx="1567">
                  <c:v>16.649999999999999</c:v>
                </c:pt>
                <c:pt idx="1568">
                  <c:v>16.690000000000001</c:v>
                </c:pt>
                <c:pt idx="1569">
                  <c:v>16.5</c:v>
                </c:pt>
                <c:pt idx="1570">
                  <c:v>16.25</c:v>
                </c:pt>
                <c:pt idx="1571">
                  <c:v>16.100000000000001</c:v>
                </c:pt>
                <c:pt idx="1572">
                  <c:v>15.65</c:v>
                </c:pt>
                <c:pt idx="1573">
                  <c:v>15.27</c:v>
                </c:pt>
                <c:pt idx="1574">
                  <c:v>14.8</c:v>
                </c:pt>
                <c:pt idx="1575">
                  <c:v>14.78</c:v>
                </c:pt>
                <c:pt idx="1576">
                  <c:v>13.37</c:v>
                </c:pt>
                <c:pt idx="1577">
                  <c:v>12.26</c:v>
                </c:pt>
                <c:pt idx="1578">
                  <c:v>12.97</c:v>
                </c:pt>
                <c:pt idx="1579">
                  <c:v>13.49</c:v>
                </c:pt>
                <c:pt idx="1580">
                  <c:v>13.01</c:v>
                </c:pt>
                <c:pt idx="1581">
                  <c:v>13.53</c:v>
                </c:pt>
                <c:pt idx="1582">
                  <c:v>13.28</c:v>
                </c:pt>
                <c:pt idx="1583">
                  <c:v>13.41</c:v>
                </c:pt>
                <c:pt idx="1584">
                  <c:v>13.55</c:v>
                </c:pt>
                <c:pt idx="1585">
                  <c:v>13.18</c:v>
                </c:pt>
                <c:pt idx="1586">
                  <c:v>13</c:v>
                </c:pt>
                <c:pt idx="1587">
                  <c:v>12.68</c:v>
                </c:pt>
                <c:pt idx="1588">
                  <c:v>12.09</c:v>
                </c:pt>
                <c:pt idx="1589">
                  <c:v>12.4</c:v>
                </c:pt>
                <c:pt idx="1590">
                  <c:v>11.99</c:v>
                </c:pt>
                <c:pt idx="1591">
                  <c:v>12.31</c:v>
                </c:pt>
                <c:pt idx="1592">
                  <c:v>12.43</c:v>
                </c:pt>
                <c:pt idx="1593">
                  <c:v>12.22</c:v>
                </c:pt>
                <c:pt idx="1594">
                  <c:v>12.4</c:v>
                </c:pt>
                <c:pt idx="1595">
                  <c:v>12.8</c:v>
                </c:pt>
                <c:pt idx="1596">
                  <c:v>13.11</c:v>
                </c:pt>
                <c:pt idx="1597">
                  <c:v>12.99</c:v>
                </c:pt>
                <c:pt idx="1598">
                  <c:v>12.93</c:v>
                </c:pt>
                <c:pt idx="1599">
                  <c:v>12.86</c:v>
                </c:pt>
                <c:pt idx="1600">
                  <c:v>12.41</c:v>
                </c:pt>
                <c:pt idx="1601">
                  <c:v>12.52</c:v>
                </c:pt>
                <c:pt idx="1602">
                  <c:v>12.23</c:v>
                </c:pt>
                <c:pt idx="1603">
                  <c:v>12</c:v>
                </c:pt>
                <c:pt idx="1604">
                  <c:v>11.74</c:v>
                </c:pt>
                <c:pt idx="1605">
                  <c:v>11.43</c:v>
                </c:pt>
                <c:pt idx="1606">
                  <c:v>11.29</c:v>
                </c:pt>
                <c:pt idx="1607">
                  <c:v>10.71</c:v>
                </c:pt>
                <c:pt idx="1608">
                  <c:v>10.74</c:v>
                </c:pt>
                <c:pt idx="1609">
                  <c:v>11.42</c:v>
                </c:pt>
                <c:pt idx="1610">
                  <c:v>11.6</c:v>
                </c:pt>
                <c:pt idx="1611">
                  <c:v>12.26</c:v>
                </c:pt>
                <c:pt idx="1612">
                  <c:v>12.46</c:v>
                </c:pt>
                <c:pt idx="1613">
                  <c:v>12.47</c:v>
                </c:pt>
                <c:pt idx="1614">
                  <c:v>12.39</c:v>
                </c:pt>
                <c:pt idx="1615">
                  <c:v>12.81</c:v>
                </c:pt>
                <c:pt idx="1616">
                  <c:v>12.35</c:v>
                </c:pt>
                <c:pt idx="1617">
                  <c:v>12.5</c:v>
                </c:pt>
                <c:pt idx="1618">
                  <c:v>12.57</c:v>
                </c:pt>
                <c:pt idx="1619">
                  <c:v>12.92</c:v>
                </c:pt>
                <c:pt idx="1620">
                  <c:v>13.18</c:v>
                </c:pt>
                <c:pt idx="1621">
                  <c:v>13.02</c:v>
                </c:pt>
                <c:pt idx="1622">
                  <c:v>13.19</c:v>
                </c:pt>
                <c:pt idx="1623">
                  <c:v>13.32</c:v>
                </c:pt>
                <c:pt idx="1624">
                  <c:v>13.5</c:v>
                </c:pt>
                <c:pt idx="1625">
                  <c:v>12.95</c:v>
                </c:pt>
                <c:pt idx="1626">
                  <c:v>12.9</c:v>
                </c:pt>
                <c:pt idx="1627">
                  <c:v>12.61</c:v>
                </c:pt>
                <c:pt idx="1628">
                  <c:v>12.4</c:v>
                </c:pt>
                <c:pt idx="1629">
                  <c:v>12.2</c:v>
                </c:pt>
                <c:pt idx="1630">
                  <c:v>12.45</c:v>
                </c:pt>
                <c:pt idx="1631">
                  <c:v>12.26</c:v>
                </c:pt>
                <c:pt idx="1632">
                  <c:v>11.9</c:v>
                </c:pt>
                <c:pt idx="1633">
                  <c:v>11.91</c:v>
                </c:pt>
                <c:pt idx="1634">
                  <c:v>12.04</c:v>
                </c:pt>
                <c:pt idx="1635">
                  <c:v>12.24</c:v>
                </c:pt>
                <c:pt idx="1636">
                  <c:v>12.39</c:v>
                </c:pt>
                <c:pt idx="1637">
                  <c:v>12.16</c:v>
                </c:pt>
                <c:pt idx="1638">
                  <c:v>11.83</c:v>
                </c:pt>
                <c:pt idx="1639">
                  <c:v>11.92</c:v>
                </c:pt>
                <c:pt idx="1640">
                  <c:v>11.82</c:v>
                </c:pt>
                <c:pt idx="1641">
                  <c:v>11.35</c:v>
                </c:pt>
                <c:pt idx="1642">
                  <c:v>11.37</c:v>
                </c:pt>
                <c:pt idx="1643">
                  <c:v>10.9</c:v>
                </c:pt>
                <c:pt idx="1644">
                  <c:v>10.82</c:v>
                </c:pt>
                <c:pt idx="1645">
                  <c:v>10.5</c:v>
                </c:pt>
                <c:pt idx="1646">
                  <c:v>10.93</c:v>
                </c:pt>
                <c:pt idx="1647">
                  <c:v>10.74</c:v>
                </c:pt>
                <c:pt idx="1648">
                  <c:v>10.17</c:v>
                </c:pt>
                <c:pt idx="1649">
                  <c:v>10.1</c:v>
                </c:pt>
                <c:pt idx="1650">
                  <c:v>10.23</c:v>
                </c:pt>
                <c:pt idx="1651">
                  <c:v>10.47</c:v>
                </c:pt>
                <c:pt idx="1652">
                  <c:v>10.46</c:v>
                </c:pt>
                <c:pt idx="1653">
                  <c:v>10.72</c:v>
                </c:pt>
                <c:pt idx="1654">
                  <c:v>10.67</c:v>
                </c:pt>
                <c:pt idx="1655">
                  <c:v>10.7</c:v>
                </c:pt>
                <c:pt idx="1656">
                  <c:v>10.3</c:v>
                </c:pt>
                <c:pt idx="1657">
                  <c:v>10.41</c:v>
                </c:pt>
                <c:pt idx="1658">
                  <c:v>10.34</c:v>
                </c:pt>
                <c:pt idx="1659">
                  <c:v>10.3</c:v>
                </c:pt>
                <c:pt idx="1660">
                  <c:v>10.02</c:v>
                </c:pt>
                <c:pt idx="1661">
                  <c:v>10.19</c:v>
                </c:pt>
                <c:pt idx="1662">
                  <c:v>10.36</c:v>
                </c:pt>
                <c:pt idx="1663">
                  <c:v>10.54</c:v>
                </c:pt>
                <c:pt idx="1664">
                  <c:v>10.41</c:v>
                </c:pt>
                <c:pt idx="1665">
                  <c:v>10.119999999999999</c:v>
                </c:pt>
                <c:pt idx="1666">
                  <c:v>10.43</c:v>
                </c:pt>
                <c:pt idx="1667">
                  <c:v>10.42</c:v>
                </c:pt>
                <c:pt idx="1668">
                  <c:v>10.17</c:v>
                </c:pt>
                <c:pt idx="1669">
                  <c:v>9.8699999999999992</c:v>
                </c:pt>
                <c:pt idx="1670">
                  <c:v>9.49</c:v>
                </c:pt>
                <c:pt idx="1671">
                  <c:v>9.69</c:v>
                </c:pt>
                <c:pt idx="1672">
                  <c:v>9.42</c:v>
                </c:pt>
                <c:pt idx="1673">
                  <c:v>9.9499999999999993</c:v>
                </c:pt>
                <c:pt idx="1674">
                  <c:v>10.1</c:v>
                </c:pt>
                <c:pt idx="1675">
                  <c:v>9.89</c:v>
                </c:pt>
                <c:pt idx="1676">
                  <c:v>9.82</c:v>
                </c:pt>
                <c:pt idx="1677">
                  <c:v>10.119999999999999</c:v>
                </c:pt>
                <c:pt idx="1678">
                  <c:v>10.06</c:v>
                </c:pt>
                <c:pt idx="1679">
                  <c:v>10.029999999999999</c:v>
                </c:pt>
                <c:pt idx="1680">
                  <c:v>9.8699999999999992</c:v>
                </c:pt>
                <c:pt idx="1681">
                  <c:v>9.65</c:v>
                </c:pt>
                <c:pt idx="1682">
                  <c:v>9.35</c:v>
                </c:pt>
                <c:pt idx="1683">
                  <c:v>8.9</c:v>
                </c:pt>
                <c:pt idx="1684">
                  <c:v>9.1</c:v>
                </c:pt>
                <c:pt idx="1685">
                  <c:v>8.44</c:v>
                </c:pt>
                <c:pt idx="1686">
                  <c:v>7.89</c:v>
                </c:pt>
                <c:pt idx="1687">
                  <c:v>7.71</c:v>
                </c:pt>
                <c:pt idx="1688">
                  <c:v>7.99</c:v>
                </c:pt>
                <c:pt idx="1689">
                  <c:v>7.98</c:v>
                </c:pt>
                <c:pt idx="1690">
                  <c:v>8.35</c:v>
                </c:pt>
                <c:pt idx="1691">
                  <c:v>7.93</c:v>
                </c:pt>
                <c:pt idx="1692">
                  <c:v>7.82</c:v>
                </c:pt>
                <c:pt idx="1693">
                  <c:v>7.31</c:v>
                </c:pt>
                <c:pt idx="1694">
                  <c:v>7.32</c:v>
                </c:pt>
                <c:pt idx="1695">
                  <c:v>7.21</c:v>
                </c:pt>
                <c:pt idx="1696">
                  <c:v>7.64</c:v>
                </c:pt>
                <c:pt idx="1697">
                  <c:v>7.84</c:v>
                </c:pt>
                <c:pt idx="1698">
                  <c:v>7.54</c:v>
                </c:pt>
                <c:pt idx="1699">
                  <c:v>7.03</c:v>
                </c:pt>
                <c:pt idx="1700">
                  <c:v>6.45</c:v>
                </c:pt>
                <c:pt idx="1701">
                  <c:v>6.77</c:v>
                </c:pt>
                <c:pt idx="1702">
                  <c:v>6.75</c:v>
                </c:pt>
                <c:pt idx="1703">
                  <c:v>6.98</c:v>
                </c:pt>
                <c:pt idx="1704">
                  <c:v>8.36</c:v>
                </c:pt>
                <c:pt idx="1705">
                  <c:v>8.08</c:v>
                </c:pt>
                <c:pt idx="1706">
                  <c:v>8.2200000000000006</c:v>
                </c:pt>
                <c:pt idx="1707">
                  <c:v>8.2200000000000006</c:v>
                </c:pt>
                <c:pt idx="1708">
                  <c:v>7.77</c:v>
                </c:pt>
                <c:pt idx="1709">
                  <c:v>7.26</c:v>
                </c:pt>
                <c:pt idx="1710">
                  <c:v>7.32</c:v>
                </c:pt>
                <c:pt idx="1711">
                  <c:v>6.6</c:v>
                </c:pt>
                <c:pt idx="1712">
                  <c:v>6.57</c:v>
                </c:pt>
                <c:pt idx="1713">
                  <c:v>6.72</c:v>
                </c:pt>
                <c:pt idx="1714">
                  <c:v>6.6</c:v>
                </c:pt>
                <c:pt idx="1715">
                  <c:v>6.8</c:v>
                </c:pt>
                <c:pt idx="1716">
                  <c:v>7.13</c:v>
                </c:pt>
                <c:pt idx="1717">
                  <c:v>7.04</c:v>
                </c:pt>
                <c:pt idx="1718">
                  <c:v>7.19</c:v>
                </c:pt>
                <c:pt idx="1719">
                  <c:v>6.99</c:v>
                </c:pt>
                <c:pt idx="1720">
                  <c:v>6.73</c:v>
                </c:pt>
                <c:pt idx="1721">
                  <c:v>6.73</c:v>
                </c:pt>
                <c:pt idx="1722">
                  <c:v>6.85</c:v>
                </c:pt>
                <c:pt idx="1723">
                  <c:v>7.32</c:v>
                </c:pt>
                <c:pt idx="1724">
                  <c:v>7.27</c:v>
                </c:pt>
                <c:pt idx="1725">
                  <c:v>7.11</c:v>
                </c:pt>
                <c:pt idx="1726">
                  <c:v>7.51</c:v>
                </c:pt>
                <c:pt idx="1727">
                  <c:v>7.59</c:v>
                </c:pt>
                <c:pt idx="1728">
                  <c:v>7.74</c:v>
                </c:pt>
                <c:pt idx="1729">
                  <c:v>8.19</c:v>
                </c:pt>
                <c:pt idx="1730">
                  <c:v>7.77</c:v>
                </c:pt>
                <c:pt idx="1731">
                  <c:v>8.0399999999999991</c:v>
                </c:pt>
                <c:pt idx="1732">
                  <c:v>8.4600000000000009</c:v>
                </c:pt>
                <c:pt idx="1733">
                  <c:v>8.74</c:v>
                </c:pt>
                <c:pt idx="1734">
                  <c:v>8.5</c:v>
                </c:pt>
                <c:pt idx="1735">
                  <c:v>8.6999999999999993</c:v>
                </c:pt>
                <c:pt idx="1736">
                  <c:v>8.74</c:v>
                </c:pt>
                <c:pt idx="1737">
                  <c:v>8.34</c:v>
                </c:pt>
                <c:pt idx="1738">
                  <c:v>8</c:v>
                </c:pt>
                <c:pt idx="1739">
                  <c:v>7.92</c:v>
                </c:pt>
                <c:pt idx="1740">
                  <c:v>7.66</c:v>
                </c:pt>
                <c:pt idx="1741">
                  <c:v>8.11</c:v>
                </c:pt>
                <c:pt idx="1742">
                  <c:v>8.36</c:v>
                </c:pt>
                <c:pt idx="1743">
                  <c:v>9</c:v>
                </c:pt>
                <c:pt idx="1744">
                  <c:v>9.27</c:v>
                </c:pt>
                <c:pt idx="1745">
                  <c:v>8.77</c:v>
                </c:pt>
                <c:pt idx="1746">
                  <c:v>9.1999999999999993</c:v>
                </c:pt>
                <c:pt idx="1747">
                  <c:v>9.17</c:v>
                </c:pt>
                <c:pt idx="1748">
                  <c:v>8.86</c:v>
                </c:pt>
                <c:pt idx="1749">
                  <c:v>9.43</c:v>
                </c:pt>
                <c:pt idx="1750">
                  <c:v>9.51</c:v>
                </c:pt>
                <c:pt idx="1751">
                  <c:v>9.02</c:v>
                </c:pt>
                <c:pt idx="1752">
                  <c:v>8.56</c:v>
                </c:pt>
                <c:pt idx="1753">
                  <c:v>8.8699999999999992</c:v>
                </c:pt>
                <c:pt idx="1754">
                  <c:v>9.0500000000000007</c:v>
                </c:pt>
                <c:pt idx="1755">
                  <c:v>8.84</c:v>
                </c:pt>
                <c:pt idx="1756">
                  <c:v>8.5399999999999991</c:v>
                </c:pt>
                <c:pt idx="1757">
                  <c:v>8.6</c:v>
                </c:pt>
                <c:pt idx="1758">
                  <c:v>8.44</c:v>
                </c:pt>
                <c:pt idx="1759">
                  <c:v>8.09</c:v>
                </c:pt>
                <c:pt idx="1760">
                  <c:v>7.85</c:v>
                </c:pt>
                <c:pt idx="1761">
                  <c:v>7.8</c:v>
                </c:pt>
                <c:pt idx="1762">
                  <c:v>8.1300000000000008</c:v>
                </c:pt>
                <c:pt idx="1763">
                  <c:v>8.01</c:v>
                </c:pt>
                <c:pt idx="1764">
                  <c:v>7.77</c:v>
                </c:pt>
                <c:pt idx="1765">
                  <c:v>7.79</c:v>
                </c:pt>
                <c:pt idx="1766">
                  <c:v>7.18</c:v>
                </c:pt>
                <c:pt idx="1767">
                  <c:v>7.43</c:v>
                </c:pt>
                <c:pt idx="1768">
                  <c:v>6.87</c:v>
                </c:pt>
                <c:pt idx="1769">
                  <c:v>7.02</c:v>
                </c:pt>
                <c:pt idx="1770">
                  <c:v>6.99</c:v>
                </c:pt>
                <c:pt idx="1771">
                  <c:v>7.26</c:v>
                </c:pt>
                <c:pt idx="1772">
                  <c:v>7.18</c:v>
                </c:pt>
                <c:pt idx="1773">
                  <c:v>6.85</c:v>
                </c:pt>
                <c:pt idx="1774">
                  <c:v>7.12</c:v>
                </c:pt>
                <c:pt idx="1775">
                  <c:v>6.34</c:v>
                </c:pt>
                <c:pt idx="1776">
                  <c:v>6.49</c:v>
                </c:pt>
                <c:pt idx="1777">
                  <c:v>6.21</c:v>
                </c:pt>
                <c:pt idx="1778">
                  <c:v>6.81</c:v>
                </c:pt>
                <c:pt idx="1779">
                  <c:v>6.81</c:v>
                </c:pt>
                <c:pt idx="1780">
                  <c:v>6.91</c:v>
                </c:pt>
                <c:pt idx="1781">
                  <c:v>7.04</c:v>
                </c:pt>
                <c:pt idx="1782">
                  <c:v>7.18</c:v>
                </c:pt>
                <c:pt idx="1783">
                  <c:v>7.25</c:v>
                </c:pt>
                <c:pt idx="1784">
                  <c:v>6.91</c:v>
                </c:pt>
                <c:pt idx="1785">
                  <c:v>7.17</c:v>
                </c:pt>
                <c:pt idx="1786">
                  <c:v>7.32</c:v>
                </c:pt>
                <c:pt idx="1787">
                  <c:v>7.45</c:v>
                </c:pt>
                <c:pt idx="1788">
                  <c:v>7.44</c:v>
                </c:pt>
                <c:pt idx="1789">
                  <c:v>7.18</c:v>
                </c:pt>
                <c:pt idx="1790">
                  <c:v>7.19</c:v>
                </c:pt>
                <c:pt idx="1791">
                  <c:v>7.15</c:v>
                </c:pt>
                <c:pt idx="1792">
                  <c:v>7.34</c:v>
                </c:pt>
                <c:pt idx="1793">
                  <c:v>7.36</c:v>
                </c:pt>
                <c:pt idx="1794">
                  <c:v>7.6</c:v>
                </c:pt>
                <c:pt idx="1795">
                  <c:v>7.57</c:v>
                </c:pt>
                <c:pt idx="1796">
                  <c:v>7.22</c:v>
                </c:pt>
                <c:pt idx="1797">
                  <c:v>7.16</c:v>
                </c:pt>
                <c:pt idx="1798">
                  <c:v>6.7</c:v>
                </c:pt>
                <c:pt idx="1799">
                  <c:v>6.72</c:v>
                </c:pt>
                <c:pt idx="1800">
                  <c:v>6.85</c:v>
                </c:pt>
                <c:pt idx="1801">
                  <c:v>6.79</c:v>
                </c:pt>
                <c:pt idx="1802">
                  <c:v>6.76</c:v>
                </c:pt>
                <c:pt idx="1803">
                  <c:v>6.84</c:v>
                </c:pt>
                <c:pt idx="1804">
                  <c:v>6.68</c:v>
                </c:pt>
                <c:pt idx="1805">
                  <c:v>6.57</c:v>
                </c:pt>
                <c:pt idx="1806">
                  <c:v>6.62</c:v>
                </c:pt>
                <c:pt idx="1807">
                  <c:v>6.57</c:v>
                </c:pt>
                <c:pt idx="1808">
                  <c:v>6.45</c:v>
                </c:pt>
                <c:pt idx="1809">
                  <c:v>6.72</c:v>
                </c:pt>
                <c:pt idx="1810">
                  <c:v>7</c:v>
                </c:pt>
                <c:pt idx="1811">
                  <c:v>6.8</c:v>
                </c:pt>
                <c:pt idx="1812">
                  <c:v>6.9</c:v>
                </c:pt>
                <c:pt idx="1813">
                  <c:v>6.91</c:v>
                </c:pt>
                <c:pt idx="1814">
                  <c:v>6.8</c:v>
                </c:pt>
                <c:pt idx="1815">
                  <c:v>6.64</c:v>
                </c:pt>
                <c:pt idx="1816">
                  <c:v>6.5</c:v>
                </c:pt>
                <c:pt idx="1817">
                  <c:v>6.36</c:v>
                </c:pt>
                <c:pt idx="1818">
                  <c:v>6.47</c:v>
                </c:pt>
                <c:pt idx="1819">
                  <c:v>6.47</c:v>
                </c:pt>
                <c:pt idx="1820">
                  <c:v>6.47</c:v>
                </c:pt>
                <c:pt idx="1821">
                  <c:v>6.45</c:v>
                </c:pt>
                <c:pt idx="1822">
                  <c:v>6.54</c:v>
                </c:pt>
                <c:pt idx="1823">
                  <c:v>6.69</c:v>
                </c:pt>
                <c:pt idx="1824">
                  <c:v>6.7</c:v>
                </c:pt>
                <c:pt idx="1825">
                  <c:v>6.73</c:v>
                </c:pt>
                <c:pt idx="1826">
                  <c:v>6.8</c:v>
                </c:pt>
                <c:pt idx="1827">
                  <c:v>6.93</c:v>
                </c:pt>
                <c:pt idx="1828">
                  <c:v>7.32</c:v>
                </c:pt>
                <c:pt idx="1829">
                  <c:v>7.42</c:v>
                </c:pt>
                <c:pt idx="1830">
                  <c:v>7.6</c:v>
                </c:pt>
                <c:pt idx="1831">
                  <c:v>7.51</c:v>
                </c:pt>
                <c:pt idx="1832">
                  <c:v>7.57</c:v>
                </c:pt>
                <c:pt idx="1833">
                  <c:v>8.17</c:v>
                </c:pt>
                <c:pt idx="1834">
                  <c:v>8.06</c:v>
                </c:pt>
                <c:pt idx="1835">
                  <c:v>8.06</c:v>
                </c:pt>
                <c:pt idx="1836">
                  <c:v>7.97</c:v>
                </c:pt>
                <c:pt idx="1837">
                  <c:v>7.99</c:v>
                </c:pt>
                <c:pt idx="1838">
                  <c:v>8.2799999999999994</c:v>
                </c:pt>
                <c:pt idx="1839">
                  <c:v>8.15</c:v>
                </c:pt>
                <c:pt idx="1840">
                  <c:v>8.34</c:v>
                </c:pt>
                <c:pt idx="1841">
                  <c:v>8.3000000000000007</c:v>
                </c:pt>
                <c:pt idx="1842">
                  <c:v>8.36</c:v>
                </c:pt>
                <c:pt idx="1843">
                  <c:v>8.07</c:v>
                </c:pt>
                <c:pt idx="1844">
                  <c:v>8.01</c:v>
                </c:pt>
                <c:pt idx="1845">
                  <c:v>7.95</c:v>
                </c:pt>
                <c:pt idx="1846">
                  <c:v>7.9</c:v>
                </c:pt>
                <c:pt idx="1847">
                  <c:v>7.66</c:v>
                </c:pt>
                <c:pt idx="1848">
                  <c:v>7.65</c:v>
                </c:pt>
                <c:pt idx="1849">
                  <c:v>7.57</c:v>
                </c:pt>
                <c:pt idx="1850">
                  <c:v>7.68</c:v>
                </c:pt>
                <c:pt idx="1851">
                  <c:v>7.15</c:v>
                </c:pt>
                <c:pt idx="1852">
                  <c:v>6.88</c:v>
                </c:pt>
                <c:pt idx="1853">
                  <c:v>7.14</c:v>
                </c:pt>
                <c:pt idx="1854">
                  <c:v>7.13</c:v>
                </c:pt>
                <c:pt idx="1855">
                  <c:v>7.2</c:v>
                </c:pt>
                <c:pt idx="1856">
                  <c:v>6.86</c:v>
                </c:pt>
                <c:pt idx="1857">
                  <c:v>6.98</c:v>
                </c:pt>
                <c:pt idx="1858">
                  <c:v>6.92</c:v>
                </c:pt>
                <c:pt idx="1859">
                  <c:v>6.59</c:v>
                </c:pt>
                <c:pt idx="1860">
                  <c:v>6.93</c:v>
                </c:pt>
                <c:pt idx="1861">
                  <c:v>6.97</c:v>
                </c:pt>
                <c:pt idx="1862">
                  <c:v>7.08</c:v>
                </c:pt>
                <c:pt idx="1863">
                  <c:v>7.11</c:v>
                </c:pt>
                <c:pt idx="1864">
                  <c:v>7.2</c:v>
                </c:pt>
                <c:pt idx="1865">
                  <c:v>7.32</c:v>
                </c:pt>
                <c:pt idx="1866">
                  <c:v>7.24</c:v>
                </c:pt>
                <c:pt idx="1867">
                  <c:v>7.15</c:v>
                </c:pt>
                <c:pt idx="1868">
                  <c:v>7.21</c:v>
                </c:pt>
                <c:pt idx="1869">
                  <c:v>7.5</c:v>
                </c:pt>
                <c:pt idx="1870">
                  <c:v>7.66</c:v>
                </c:pt>
                <c:pt idx="1871">
                  <c:v>7.49</c:v>
                </c:pt>
                <c:pt idx="1872">
                  <c:v>7.71</c:v>
                </c:pt>
                <c:pt idx="1873">
                  <c:v>7.71</c:v>
                </c:pt>
                <c:pt idx="1874">
                  <c:v>7.65</c:v>
                </c:pt>
                <c:pt idx="1875">
                  <c:v>7.92</c:v>
                </c:pt>
                <c:pt idx="1876">
                  <c:v>8.0299999999999994</c:v>
                </c:pt>
                <c:pt idx="1877">
                  <c:v>8.16</c:v>
                </c:pt>
                <c:pt idx="1878">
                  <c:v>8.17</c:v>
                </c:pt>
                <c:pt idx="1879">
                  <c:v>8.16</c:v>
                </c:pt>
                <c:pt idx="1880">
                  <c:v>7.98</c:v>
                </c:pt>
                <c:pt idx="1881">
                  <c:v>7.72</c:v>
                </c:pt>
                <c:pt idx="1882">
                  <c:v>7.69</c:v>
                </c:pt>
                <c:pt idx="1883">
                  <c:v>8.08</c:v>
                </c:pt>
                <c:pt idx="1884">
                  <c:v>8.26</c:v>
                </c:pt>
                <c:pt idx="1885">
                  <c:v>8.2100000000000009</c:v>
                </c:pt>
                <c:pt idx="1886">
                  <c:v>8.25</c:v>
                </c:pt>
                <c:pt idx="1887">
                  <c:v>8.26</c:v>
                </c:pt>
                <c:pt idx="1888">
                  <c:v>8.3800000000000008</c:v>
                </c:pt>
                <c:pt idx="1889">
                  <c:v>7.84</c:v>
                </c:pt>
                <c:pt idx="1890">
                  <c:v>7.75</c:v>
                </c:pt>
                <c:pt idx="1891">
                  <c:v>7.95</c:v>
                </c:pt>
                <c:pt idx="1892">
                  <c:v>7.81</c:v>
                </c:pt>
                <c:pt idx="1893">
                  <c:v>7.45</c:v>
                </c:pt>
                <c:pt idx="1894">
                  <c:v>7.4</c:v>
                </c:pt>
                <c:pt idx="1895">
                  <c:v>7.46</c:v>
                </c:pt>
                <c:pt idx="1896">
                  <c:v>7.56</c:v>
                </c:pt>
                <c:pt idx="1897">
                  <c:v>7.68</c:v>
                </c:pt>
                <c:pt idx="1898">
                  <c:v>7.46</c:v>
                </c:pt>
                <c:pt idx="1899">
                  <c:v>7.27</c:v>
                </c:pt>
                <c:pt idx="1900">
                  <c:v>7.48</c:v>
                </c:pt>
                <c:pt idx="1901">
                  <c:v>7.63</c:v>
                </c:pt>
                <c:pt idx="1902">
                  <c:v>7.86</c:v>
                </c:pt>
                <c:pt idx="1903">
                  <c:v>7.96</c:v>
                </c:pt>
                <c:pt idx="1904">
                  <c:v>7.95</c:v>
                </c:pt>
                <c:pt idx="1905">
                  <c:v>7.87</c:v>
                </c:pt>
                <c:pt idx="1906">
                  <c:v>7.59</c:v>
                </c:pt>
                <c:pt idx="1907">
                  <c:v>7.64</c:v>
                </c:pt>
                <c:pt idx="1908">
                  <c:v>7.81</c:v>
                </c:pt>
                <c:pt idx="1909">
                  <c:v>7.92</c:v>
                </c:pt>
                <c:pt idx="1910">
                  <c:v>7.89</c:v>
                </c:pt>
                <c:pt idx="1911">
                  <c:v>7.72</c:v>
                </c:pt>
                <c:pt idx="1912">
                  <c:v>7.81</c:v>
                </c:pt>
                <c:pt idx="1913">
                  <c:v>7.83</c:v>
                </c:pt>
                <c:pt idx="1914">
                  <c:v>7.69</c:v>
                </c:pt>
                <c:pt idx="1915">
                  <c:v>8</c:v>
                </c:pt>
                <c:pt idx="1916">
                  <c:v>8.2799999999999994</c:v>
                </c:pt>
                <c:pt idx="1917">
                  <c:v>8.08</c:v>
                </c:pt>
                <c:pt idx="1918">
                  <c:v>7.97</c:v>
                </c:pt>
                <c:pt idx="1919">
                  <c:v>7.91</c:v>
                </c:pt>
                <c:pt idx="1920">
                  <c:v>7.88</c:v>
                </c:pt>
                <c:pt idx="1921">
                  <c:v>7.67</c:v>
                </c:pt>
                <c:pt idx="1922">
                  <c:v>7.69</c:v>
                </c:pt>
                <c:pt idx="1923">
                  <c:v>7.89</c:v>
                </c:pt>
                <c:pt idx="1924">
                  <c:v>8.08</c:v>
                </c:pt>
                <c:pt idx="1925">
                  <c:v>8.15</c:v>
                </c:pt>
                <c:pt idx="1926">
                  <c:v>8.24</c:v>
                </c:pt>
                <c:pt idx="1927">
                  <c:v>8.0500000000000007</c:v>
                </c:pt>
                <c:pt idx="1928">
                  <c:v>8.11</c:v>
                </c:pt>
                <c:pt idx="1929">
                  <c:v>8.26</c:v>
                </c:pt>
                <c:pt idx="1930">
                  <c:v>8.35</c:v>
                </c:pt>
                <c:pt idx="1931">
                  <c:v>8.23</c:v>
                </c:pt>
                <c:pt idx="1932">
                  <c:v>8.2799999999999994</c:v>
                </c:pt>
                <c:pt idx="1933">
                  <c:v>8.33</c:v>
                </c:pt>
                <c:pt idx="1934">
                  <c:v>9.08</c:v>
                </c:pt>
                <c:pt idx="1935">
                  <c:v>8.41</c:v>
                </c:pt>
                <c:pt idx="1936">
                  <c:v>7.92</c:v>
                </c:pt>
                <c:pt idx="1937">
                  <c:v>7.13</c:v>
                </c:pt>
                <c:pt idx="1938">
                  <c:v>6.9</c:v>
                </c:pt>
                <c:pt idx="1939">
                  <c:v>6.71</c:v>
                </c:pt>
                <c:pt idx="1940">
                  <c:v>6.74</c:v>
                </c:pt>
                <c:pt idx="1941">
                  <c:v>6.77</c:v>
                </c:pt>
                <c:pt idx="1942">
                  <c:v>6.79</c:v>
                </c:pt>
                <c:pt idx="1943">
                  <c:v>7.01</c:v>
                </c:pt>
                <c:pt idx="1944">
                  <c:v>6.84</c:v>
                </c:pt>
                <c:pt idx="1945">
                  <c:v>6.85</c:v>
                </c:pt>
                <c:pt idx="1946">
                  <c:v>6.83</c:v>
                </c:pt>
                <c:pt idx="1947">
                  <c:v>6.58</c:v>
                </c:pt>
                <c:pt idx="1948">
                  <c:v>6.2</c:v>
                </c:pt>
                <c:pt idx="1949">
                  <c:v>5.95</c:v>
                </c:pt>
                <c:pt idx="1950">
                  <c:v>5.72</c:v>
                </c:pt>
                <c:pt idx="1951">
                  <c:v>6.15</c:v>
                </c:pt>
                <c:pt idx="1952">
                  <c:v>6.39</c:v>
                </c:pt>
                <c:pt idx="1953">
                  <c:v>6.78</c:v>
                </c:pt>
                <c:pt idx="1954">
                  <c:v>7.07</c:v>
                </c:pt>
                <c:pt idx="1955">
                  <c:v>6.84</c:v>
                </c:pt>
                <c:pt idx="1956">
                  <c:v>6.75</c:v>
                </c:pt>
                <c:pt idx="1957">
                  <c:v>6.67</c:v>
                </c:pt>
                <c:pt idx="1958">
                  <c:v>6.57</c:v>
                </c:pt>
                <c:pt idx="1959">
                  <c:v>6.47</c:v>
                </c:pt>
                <c:pt idx="1960">
                  <c:v>#N/A</c:v>
                </c:pt>
                <c:pt idx="1961">
                  <c:v>#N/A</c:v>
                </c:pt>
                <c:pt idx="1962">
                  <c:v>#N/A</c:v>
                </c:pt>
                <c:pt idx="1963">
                  <c:v>#N/A</c:v>
                </c:pt>
                <c:pt idx="1964">
                  <c:v>#N/A</c:v>
                </c:pt>
                <c:pt idx="1965">
                  <c:v>#N/A</c:v>
                </c:pt>
                <c:pt idx="1966">
                  <c:v>#N/A</c:v>
                </c:pt>
                <c:pt idx="1967">
                  <c:v>#N/A</c:v>
                </c:pt>
                <c:pt idx="1968">
                  <c:v>#N/A</c:v>
                </c:pt>
                <c:pt idx="1969">
                  <c:v>#N/A</c:v>
                </c:pt>
                <c:pt idx="1970">
                  <c:v>#N/A</c:v>
                </c:pt>
                <c:pt idx="1971">
                  <c:v>#N/A</c:v>
                </c:pt>
                <c:pt idx="1972">
                  <c:v>#N/A</c:v>
                </c:pt>
                <c:pt idx="1973">
                  <c:v>#N/A</c:v>
                </c:pt>
                <c:pt idx="1974">
                  <c:v>#N/A</c:v>
                </c:pt>
                <c:pt idx="1975">
                  <c:v>#N/A</c:v>
                </c:pt>
                <c:pt idx="1976">
                  <c:v>#N/A</c:v>
                </c:pt>
                <c:pt idx="1977">
                  <c:v>#N/A</c:v>
                </c:pt>
                <c:pt idx="1978">
                  <c:v>#N/A</c:v>
                </c:pt>
                <c:pt idx="1979">
                  <c:v>#N/A</c:v>
                </c:pt>
                <c:pt idx="1980">
                  <c:v>#N/A</c:v>
                </c:pt>
                <c:pt idx="1981">
                  <c:v>#N/A</c:v>
                </c:pt>
                <c:pt idx="1982">
                  <c:v>#N/A</c:v>
                </c:pt>
                <c:pt idx="1983">
                  <c:v>#N/A</c:v>
                </c:pt>
                <c:pt idx="1984">
                  <c:v>#N/A</c:v>
                </c:pt>
                <c:pt idx="1985">
                  <c:v>#N/A</c:v>
                </c:pt>
                <c:pt idx="1986">
                  <c:v>#N/A</c:v>
                </c:pt>
                <c:pt idx="1987">
                  <c:v>#N/A</c:v>
                </c:pt>
                <c:pt idx="1988">
                  <c:v>#N/A</c:v>
                </c:pt>
                <c:pt idx="1989">
                  <c:v>#N/A</c:v>
                </c:pt>
                <c:pt idx="1990">
                  <c:v>#N/A</c:v>
                </c:pt>
                <c:pt idx="1991">
                  <c:v>#N/A</c:v>
                </c:pt>
                <c:pt idx="1992">
                  <c:v>#N/A</c:v>
                </c:pt>
                <c:pt idx="1993">
                  <c:v>#N/A</c:v>
                </c:pt>
                <c:pt idx="1994">
                  <c:v>#N/A</c:v>
                </c:pt>
                <c:pt idx="1995">
                  <c:v>#N/A</c:v>
                </c:pt>
                <c:pt idx="1996">
                  <c:v>#N/A</c:v>
                </c:pt>
                <c:pt idx="1997">
                  <c:v>#N/A</c:v>
                </c:pt>
                <c:pt idx="1998">
                  <c:v>#N/A</c:v>
                </c:pt>
                <c:pt idx="1999">
                  <c:v>#N/A</c:v>
                </c:pt>
                <c:pt idx="2000">
                  <c:v>#N/A</c:v>
                </c:pt>
                <c:pt idx="2001">
                  <c:v>#N/A</c:v>
                </c:pt>
                <c:pt idx="2002">
                  <c:v>#N/A</c:v>
                </c:pt>
                <c:pt idx="2003">
                  <c:v>#N/A</c:v>
                </c:pt>
                <c:pt idx="2004">
                  <c:v>#N/A</c:v>
                </c:pt>
                <c:pt idx="2005">
                  <c:v>#N/A</c:v>
                </c:pt>
                <c:pt idx="2006">
                  <c:v>#N/A</c:v>
                </c:pt>
                <c:pt idx="2007">
                  <c:v>#N/A</c:v>
                </c:pt>
                <c:pt idx="2008">
                  <c:v>#N/A</c:v>
                </c:pt>
                <c:pt idx="2009">
                  <c:v>#N/A</c:v>
                </c:pt>
                <c:pt idx="2010">
                  <c:v>#N/A</c:v>
                </c:pt>
                <c:pt idx="2011">
                  <c:v>#N/A</c:v>
                </c:pt>
                <c:pt idx="2012">
                  <c:v>#N/A</c:v>
                </c:pt>
                <c:pt idx="2013">
                  <c:v>#N/A</c:v>
                </c:pt>
                <c:pt idx="2014">
                  <c:v>#N/A</c:v>
                </c:pt>
                <c:pt idx="2015">
                  <c:v>#N/A</c:v>
                </c:pt>
                <c:pt idx="2016">
                  <c:v>#N/A</c:v>
                </c:pt>
                <c:pt idx="2017">
                  <c:v>#N/A</c:v>
                </c:pt>
                <c:pt idx="2018">
                  <c:v>#N/A</c:v>
                </c:pt>
                <c:pt idx="2019">
                  <c:v>#N/A</c:v>
                </c:pt>
                <c:pt idx="2020">
                  <c:v>#N/A</c:v>
                </c:pt>
                <c:pt idx="2021">
                  <c:v>#N/A</c:v>
                </c:pt>
                <c:pt idx="2022">
                  <c:v>#N/A</c:v>
                </c:pt>
                <c:pt idx="2023">
                  <c:v>#N/A</c:v>
                </c:pt>
                <c:pt idx="2024">
                  <c:v>#N/A</c:v>
                </c:pt>
                <c:pt idx="2025">
                  <c:v>#N/A</c:v>
                </c:pt>
                <c:pt idx="2026">
                  <c:v>#N/A</c:v>
                </c:pt>
                <c:pt idx="2027">
                  <c:v>#N/A</c:v>
                </c:pt>
                <c:pt idx="2028">
                  <c:v>#N/A</c:v>
                </c:pt>
                <c:pt idx="2029">
                  <c:v>#N/A</c:v>
                </c:pt>
                <c:pt idx="2030">
                  <c:v>#N/A</c:v>
                </c:pt>
                <c:pt idx="2031">
                  <c:v>#N/A</c:v>
                </c:pt>
                <c:pt idx="2032">
                  <c:v>#N/A</c:v>
                </c:pt>
                <c:pt idx="2033">
                  <c:v>#N/A</c:v>
                </c:pt>
                <c:pt idx="2034">
                  <c:v>#N/A</c:v>
                </c:pt>
                <c:pt idx="2035">
                  <c:v>#N/A</c:v>
                </c:pt>
                <c:pt idx="2036">
                  <c:v>#N/A</c:v>
                </c:pt>
                <c:pt idx="2037">
                  <c:v>#N/A</c:v>
                </c:pt>
                <c:pt idx="2038">
                  <c:v>#N/A</c:v>
                </c:pt>
                <c:pt idx="2039">
                  <c:v>#N/A</c:v>
                </c:pt>
                <c:pt idx="2040">
                  <c:v>#N/A</c:v>
                </c:pt>
                <c:pt idx="2041">
                  <c:v>#N/A</c:v>
                </c:pt>
                <c:pt idx="2042">
                  <c:v>#N/A</c:v>
                </c:pt>
                <c:pt idx="2043">
                  <c:v>#N/A</c:v>
                </c:pt>
                <c:pt idx="2044">
                  <c:v>#N/A</c:v>
                </c:pt>
                <c:pt idx="2045">
                  <c:v>#N/A</c:v>
                </c:pt>
                <c:pt idx="2046">
                  <c:v>#N/A</c:v>
                </c:pt>
                <c:pt idx="2047">
                  <c:v>#N/A</c:v>
                </c:pt>
                <c:pt idx="2048">
                  <c:v>#N/A</c:v>
                </c:pt>
                <c:pt idx="2049">
                  <c:v>#N/A</c:v>
                </c:pt>
                <c:pt idx="2050">
                  <c:v>#N/A</c:v>
                </c:pt>
                <c:pt idx="2051">
                  <c:v>#N/A</c:v>
                </c:pt>
                <c:pt idx="2052">
                  <c:v>#N/A</c:v>
                </c:pt>
                <c:pt idx="2053">
                  <c:v>#N/A</c:v>
                </c:pt>
                <c:pt idx="2054">
                  <c:v>#N/A</c:v>
                </c:pt>
                <c:pt idx="2055">
                  <c:v>#N/A</c:v>
                </c:pt>
                <c:pt idx="2056">
                  <c:v>#N/A</c:v>
                </c:pt>
                <c:pt idx="2057">
                  <c:v>#N/A</c:v>
                </c:pt>
                <c:pt idx="2058">
                  <c:v>#N/A</c:v>
                </c:pt>
                <c:pt idx="2059">
                  <c:v>#N/A</c:v>
                </c:pt>
                <c:pt idx="2060">
                  <c:v>#N/A</c:v>
                </c:pt>
                <c:pt idx="2061">
                  <c:v>#N/A</c:v>
                </c:pt>
                <c:pt idx="2062">
                  <c:v>#N/A</c:v>
                </c:pt>
                <c:pt idx="2063">
                  <c:v>#N/A</c:v>
                </c:pt>
                <c:pt idx="2064">
                  <c:v>#N/A</c:v>
                </c:pt>
                <c:pt idx="2065">
                  <c:v>#N/A</c:v>
                </c:pt>
                <c:pt idx="2066">
                  <c:v>#N/A</c:v>
                </c:pt>
                <c:pt idx="2067">
                  <c:v>#N/A</c:v>
                </c:pt>
                <c:pt idx="2068">
                  <c:v>#N/A</c:v>
                </c:pt>
                <c:pt idx="2069">
                  <c:v>#N/A</c:v>
                </c:pt>
                <c:pt idx="2070">
                  <c:v>#N/A</c:v>
                </c:pt>
                <c:pt idx="2071">
                  <c:v>#N/A</c:v>
                </c:pt>
                <c:pt idx="2072">
                  <c:v>#N/A</c:v>
                </c:pt>
                <c:pt idx="2073">
                  <c:v>#N/A</c:v>
                </c:pt>
                <c:pt idx="2074">
                  <c:v>#N/A</c:v>
                </c:pt>
                <c:pt idx="2075">
                  <c:v>#N/A</c:v>
                </c:pt>
                <c:pt idx="2076">
                  <c:v>#N/A</c:v>
                </c:pt>
                <c:pt idx="2077">
                  <c:v>#N/A</c:v>
                </c:pt>
                <c:pt idx="2078">
                  <c:v>#N/A</c:v>
                </c:pt>
                <c:pt idx="2079">
                  <c:v>#N/A</c:v>
                </c:pt>
                <c:pt idx="2080">
                  <c:v>#N/A</c:v>
                </c:pt>
                <c:pt idx="2081">
                  <c:v>#N/A</c:v>
                </c:pt>
                <c:pt idx="2082">
                  <c:v>#N/A</c:v>
                </c:pt>
                <c:pt idx="2083">
                  <c:v>#N/A</c:v>
                </c:pt>
                <c:pt idx="2084">
                  <c:v>#N/A</c:v>
                </c:pt>
                <c:pt idx="2085">
                  <c:v>#N/A</c:v>
                </c:pt>
                <c:pt idx="2086">
                  <c:v>#N/A</c:v>
                </c:pt>
                <c:pt idx="2087">
                  <c:v>#N/A</c:v>
                </c:pt>
                <c:pt idx="2088">
                  <c:v>#N/A</c:v>
                </c:pt>
                <c:pt idx="2089">
                  <c:v>#N/A</c:v>
                </c:pt>
                <c:pt idx="2090">
                  <c:v>#N/A</c:v>
                </c:pt>
                <c:pt idx="2091">
                  <c:v>#N/A</c:v>
                </c:pt>
                <c:pt idx="2092">
                  <c:v>#N/A</c:v>
                </c:pt>
                <c:pt idx="2093">
                  <c:v>#N/A</c:v>
                </c:pt>
                <c:pt idx="2094">
                  <c:v>#N/A</c:v>
                </c:pt>
                <c:pt idx="2095">
                  <c:v>#N/A</c:v>
                </c:pt>
                <c:pt idx="2096">
                  <c:v>#N/A</c:v>
                </c:pt>
                <c:pt idx="2097">
                  <c:v>#N/A</c:v>
                </c:pt>
                <c:pt idx="2098">
                  <c:v>#N/A</c:v>
                </c:pt>
                <c:pt idx="2099">
                  <c:v>#N/A</c:v>
                </c:pt>
                <c:pt idx="2100">
                  <c:v>#N/A</c:v>
                </c:pt>
                <c:pt idx="2101">
                  <c:v>#N/A</c:v>
                </c:pt>
                <c:pt idx="2102">
                  <c:v>#N/A</c:v>
                </c:pt>
                <c:pt idx="2103">
                  <c:v>#N/A</c:v>
                </c:pt>
                <c:pt idx="2104">
                  <c:v>#N/A</c:v>
                </c:pt>
                <c:pt idx="2105">
                  <c:v>#N/A</c:v>
                </c:pt>
                <c:pt idx="2106">
                  <c:v>#N/A</c:v>
                </c:pt>
                <c:pt idx="2107">
                  <c:v>#N/A</c:v>
                </c:pt>
                <c:pt idx="2108">
                  <c:v>#N/A</c:v>
                </c:pt>
                <c:pt idx="2109">
                  <c:v>#N/A</c:v>
                </c:pt>
                <c:pt idx="2110">
                  <c:v>#N/A</c:v>
                </c:pt>
                <c:pt idx="2111">
                  <c:v>#N/A</c:v>
                </c:pt>
                <c:pt idx="2112">
                  <c:v>#N/A</c:v>
                </c:pt>
                <c:pt idx="2113">
                  <c:v>#N/A</c:v>
                </c:pt>
                <c:pt idx="2114">
                  <c:v>#N/A</c:v>
                </c:pt>
                <c:pt idx="2115">
                  <c:v>#N/A</c:v>
                </c:pt>
                <c:pt idx="2116">
                  <c:v>#N/A</c:v>
                </c:pt>
                <c:pt idx="2117">
                  <c:v>#N/A</c:v>
                </c:pt>
                <c:pt idx="2118">
                  <c:v>#N/A</c:v>
                </c:pt>
                <c:pt idx="2119">
                  <c:v>#N/A</c:v>
                </c:pt>
                <c:pt idx="2120">
                  <c:v>#N/A</c:v>
                </c:pt>
                <c:pt idx="2121">
                  <c:v>#N/A</c:v>
                </c:pt>
                <c:pt idx="2122">
                  <c:v>#N/A</c:v>
                </c:pt>
                <c:pt idx="2123">
                  <c:v>#N/A</c:v>
                </c:pt>
                <c:pt idx="2124">
                  <c:v>#N/A</c:v>
                </c:pt>
                <c:pt idx="2125">
                  <c:v>#N/A</c:v>
                </c:pt>
                <c:pt idx="2126">
                  <c:v>#N/A</c:v>
                </c:pt>
                <c:pt idx="2127">
                  <c:v>#N/A</c:v>
                </c:pt>
                <c:pt idx="2128">
                  <c:v>#N/A</c:v>
                </c:pt>
                <c:pt idx="2129">
                  <c:v>#N/A</c:v>
                </c:pt>
                <c:pt idx="2130">
                  <c:v>#N/A</c:v>
                </c:pt>
                <c:pt idx="2131">
                  <c:v>#N/A</c:v>
                </c:pt>
                <c:pt idx="2132">
                  <c:v>#N/A</c:v>
                </c:pt>
                <c:pt idx="2133">
                  <c:v>#N/A</c:v>
                </c:pt>
                <c:pt idx="2134">
                  <c:v>#N/A</c:v>
                </c:pt>
                <c:pt idx="2135">
                  <c:v>#N/A</c:v>
                </c:pt>
                <c:pt idx="2136">
                  <c:v>#N/A</c:v>
                </c:pt>
                <c:pt idx="2137">
                  <c:v>#N/A</c:v>
                </c:pt>
                <c:pt idx="2138">
                  <c:v>#N/A</c:v>
                </c:pt>
                <c:pt idx="2139">
                  <c:v>#N/A</c:v>
                </c:pt>
                <c:pt idx="2140">
                  <c:v>#N/A</c:v>
                </c:pt>
                <c:pt idx="2141">
                  <c:v>#N/A</c:v>
                </c:pt>
                <c:pt idx="2142">
                  <c:v>#N/A</c:v>
                </c:pt>
                <c:pt idx="2143">
                  <c:v>#N/A</c:v>
                </c:pt>
                <c:pt idx="2144">
                  <c:v>#N/A</c:v>
                </c:pt>
                <c:pt idx="2145">
                  <c:v>#N/A</c:v>
                </c:pt>
                <c:pt idx="2146">
                  <c:v>#N/A</c:v>
                </c:pt>
                <c:pt idx="2147">
                  <c:v>#N/A</c:v>
                </c:pt>
                <c:pt idx="2148">
                  <c:v>#N/A</c:v>
                </c:pt>
                <c:pt idx="2149">
                  <c:v>#N/A</c:v>
                </c:pt>
                <c:pt idx="2150">
                  <c:v>#N/A</c:v>
                </c:pt>
                <c:pt idx="2151">
                  <c:v>#N/A</c:v>
                </c:pt>
                <c:pt idx="2152">
                  <c:v>#N/A</c:v>
                </c:pt>
                <c:pt idx="2153">
                  <c:v>#N/A</c:v>
                </c:pt>
                <c:pt idx="2154">
                  <c:v>#N/A</c:v>
                </c:pt>
                <c:pt idx="2155">
                  <c:v>#N/A</c:v>
                </c:pt>
                <c:pt idx="2156">
                  <c:v>#N/A</c:v>
                </c:pt>
                <c:pt idx="2157">
                  <c:v>#N/A</c:v>
                </c:pt>
                <c:pt idx="2158">
                  <c:v>#N/A</c:v>
                </c:pt>
                <c:pt idx="2159">
                  <c:v>#N/A</c:v>
                </c:pt>
                <c:pt idx="2160">
                  <c:v>#N/A</c:v>
                </c:pt>
                <c:pt idx="2161">
                  <c:v>#N/A</c:v>
                </c:pt>
                <c:pt idx="2162">
                  <c:v>#N/A</c:v>
                </c:pt>
                <c:pt idx="2163">
                  <c:v>#N/A</c:v>
                </c:pt>
                <c:pt idx="2164">
                  <c:v>#N/A</c:v>
                </c:pt>
                <c:pt idx="2165">
                  <c:v>#N/A</c:v>
                </c:pt>
                <c:pt idx="2166">
                  <c:v>#N/A</c:v>
                </c:pt>
                <c:pt idx="2167">
                  <c:v>#N/A</c:v>
                </c:pt>
                <c:pt idx="2168">
                  <c:v>#N/A</c:v>
                </c:pt>
                <c:pt idx="2169">
                  <c:v>#N/A</c:v>
                </c:pt>
                <c:pt idx="2170">
                  <c:v>#N/A</c:v>
                </c:pt>
                <c:pt idx="2171">
                  <c:v>#N/A</c:v>
                </c:pt>
                <c:pt idx="2172">
                  <c:v>#N/A</c:v>
                </c:pt>
                <c:pt idx="2173">
                  <c:v>#N/A</c:v>
                </c:pt>
                <c:pt idx="2174">
                  <c:v>#N/A</c:v>
                </c:pt>
                <c:pt idx="2175">
                  <c:v>#N/A</c:v>
                </c:pt>
                <c:pt idx="2176">
                  <c:v>#N/A</c:v>
                </c:pt>
                <c:pt idx="2177">
                  <c:v>#N/A</c:v>
                </c:pt>
                <c:pt idx="2178">
                  <c:v>#N/A</c:v>
                </c:pt>
                <c:pt idx="2179">
                  <c:v>#N/A</c:v>
                </c:pt>
                <c:pt idx="2180">
                  <c:v>#N/A</c:v>
                </c:pt>
                <c:pt idx="2181">
                  <c:v>#N/A</c:v>
                </c:pt>
                <c:pt idx="2182">
                  <c:v>#N/A</c:v>
                </c:pt>
                <c:pt idx="2183">
                  <c:v>#N/A</c:v>
                </c:pt>
                <c:pt idx="2184">
                  <c:v>#N/A</c:v>
                </c:pt>
                <c:pt idx="2185">
                  <c:v>#N/A</c:v>
                </c:pt>
                <c:pt idx="2186">
                  <c:v>#N/A</c:v>
                </c:pt>
                <c:pt idx="2187">
                  <c:v>#N/A</c:v>
                </c:pt>
                <c:pt idx="2188">
                  <c:v>#N/A</c:v>
                </c:pt>
                <c:pt idx="2189">
                  <c:v>#N/A</c:v>
                </c:pt>
                <c:pt idx="2190">
                  <c:v>#N/A</c:v>
                </c:pt>
                <c:pt idx="2191">
                  <c:v>#N/A</c:v>
                </c:pt>
                <c:pt idx="2192">
                  <c:v>#N/A</c:v>
                </c:pt>
                <c:pt idx="2193">
                  <c:v>#N/A</c:v>
                </c:pt>
                <c:pt idx="2194">
                  <c:v>#N/A</c:v>
                </c:pt>
                <c:pt idx="2195">
                  <c:v>#N/A</c:v>
                </c:pt>
                <c:pt idx="2196">
                  <c:v>#N/A</c:v>
                </c:pt>
                <c:pt idx="2197">
                  <c:v>#N/A</c:v>
                </c:pt>
                <c:pt idx="2198">
                  <c:v>#N/A</c:v>
                </c:pt>
                <c:pt idx="2199">
                  <c:v>#N/A</c:v>
                </c:pt>
                <c:pt idx="2200">
                  <c:v>#N/A</c:v>
                </c:pt>
                <c:pt idx="2201">
                  <c:v>#N/A</c:v>
                </c:pt>
                <c:pt idx="2202">
                  <c:v>#N/A</c:v>
                </c:pt>
                <c:pt idx="2203">
                  <c:v>#N/A</c:v>
                </c:pt>
                <c:pt idx="2204">
                  <c:v>#N/A</c:v>
                </c:pt>
                <c:pt idx="2205">
                  <c:v>#N/A</c:v>
                </c:pt>
                <c:pt idx="2206">
                  <c:v>#N/A</c:v>
                </c:pt>
                <c:pt idx="2207">
                  <c:v>#N/A</c:v>
                </c:pt>
                <c:pt idx="2208">
                  <c:v>#N/A</c:v>
                </c:pt>
                <c:pt idx="2209">
                  <c:v>#N/A</c:v>
                </c:pt>
                <c:pt idx="2210">
                  <c:v>#N/A</c:v>
                </c:pt>
                <c:pt idx="2211">
                  <c:v>#N/A</c:v>
                </c:pt>
                <c:pt idx="2212">
                  <c:v>#N/A</c:v>
                </c:pt>
                <c:pt idx="2213">
                  <c:v>#N/A</c:v>
                </c:pt>
                <c:pt idx="2214">
                  <c:v>#N/A</c:v>
                </c:pt>
                <c:pt idx="2215">
                  <c:v>#N/A</c:v>
                </c:pt>
                <c:pt idx="2216">
                  <c:v>#N/A</c:v>
                </c:pt>
                <c:pt idx="2217">
                  <c:v>#N/A</c:v>
                </c:pt>
                <c:pt idx="2218">
                  <c:v>#N/A</c:v>
                </c:pt>
                <c:pt idx="2219">
                  <c:v>#N/A</c:v>
                </c:pt>
                <c:pt idx="2220">
                  <c:v>#N/A</c:v>
                </c:pt>
                <c:pt idx="2221">
                  <c:v>#N/A</c:v>
                </c:pt>
                <c:pt idx="2222">
                  <c:v>#N/A</c:v>
                </c:pt>
                <c:pt idx="2223">
                  <c:v>#N/A</c:v>
                </c:pt>
                <c:pt idx="2224">
                  <c:v>#N/A</c:v>
                </c:pt>
                <c:pt idx="2225">
                  <c:v>#N/A</c:v>
                </c:pt>
                <c:pt idx="2226">
                  <c:v>#N/A</c:v>
                </c:pt>
                <c:pt idx="2227">
                  <c:v>#N/A</c:v>
                </c:pt>
                <c:pt idx="2228">
                  <c:v>#N/A</c:v>
                </c:pt>
                <c:pt idx="2229">
                  <c:v>#N/A</c:v>
                </c:pt>
                <c:pt idx="2230">
                  <c:v>#N/A</c:v>
                </c:pt>
                <c:pt idx="2231">
                  <c:v>#N/A</c:v>
                </c:pt>
                <c:pt idx="2232">
                  <c:v>#N/A</c:v>
                </c:pt>
                <c:pt idx="2233">
                  <c:v>#N/A</c:v>
                </c:pt>
                <c:pt idx="2234">
                  <c:v>#N/A</c:v>
                </c:pt>
                <c:pt idx="2235">
                  <c:v>#N/A</c:v>
                </c:pt>
                <c:pt idx="2236">
                  <c:v>#N/A</c:v>
                </c:pt>
                <c:pt idx="2237">
                  <c:v>#N/A</c:v>
                </c:pt>
                <c:pt idx="2238">
                  <c:v>#N/A</c:v>
                </c:pt>
                <c:pt idx="2239">
                  <c:v>#N/A</c:v>
                </c:pt>
                <c:pt idx="2240">
                  <c:v>#N/A</c:v>
                </c:pt>
                <c:pt idx="2241">
                  <c:v>#N/A</c:v>
                </c:pt>
                <c:pt idx="2242">
                  <c:v>#N/A</c:v>
                </c:pt>
                <c:pt idx="2243">
                  <c:v>#N/A</c:v>
                </c:pt>
                <c:pt idx="2244">
                  <c:v>#N/A</c:v>
                </c:pt>
                <c:pt idx="2245">
                  <c:v>#N/A</c:v>
                </c:pt>
                <c:pt idx="2246">
                  <c:v>#N/A</c:v>
                </c:pt>
                <c:pt idx="2247">
                  <c:v>#N/A</c:v>
                </c:pt>
                <c:pt idx="2248">
                  <c:v>#N/A</c:v>
                </c:pt>
                <c:pt idx="2249">
                  <c:v>#N/A</c:v>
                </c:pt>
                <c:pt idx="2250">
                  <c:v>#N/A</c:v>
                </c:pt>
                <c:pt idx="2251">
                  <c:v>#N/A</c:v>
                </c:pt>
                <c:pt idx="2252">
                  <c:v>#N/A</c:v>
                </c:pt>
                <c:pt idx="2253">
                  <c:v>#N/A</c:v>
                </c:pt>
                <c:pt idx="2254">
                  <c:v>#N/A</c:v>
                </c:pt>
                <c:pt idx="2255">
                  <c:v>#N/A</c:v>
                </c:pt>
                <c:pt idx="2256">
                  <c:v>#N/A</c:v>
                </c:pt>
                <c:pt idx="2257">
                  <c:v>#N/A</c:v>
                </c:pt>
                <c:pt idx="2258">
                  <c:v>#N/A</c:v>
                </c:pt>
                <c:pt idx="2259">
                  <c:v>#N/A</c:v>
                </c:pt>
                <c:pt idx="2260">
                  <c:v>#N/A</c:v>
                </c:pt>
                <c:pt idx="2261">
                  <c:v>#N/A</c:v>
                </c:pt>
                <c:pt idx="2262">
                  <c:v>#N/A</c:v>
                </c:pt>
                <c:pt idx="2263">
                  <c:v>#N/A</c:v>
                </c:pt>
                <c:pt idx="2264">
                  <c:v>#N/A</c:v>
                </c:pt>
                <c:pt idx="2265">
                  <c:v>#N/A</c:v>
                </c:pt>
                <c:pt idx="2266">
                  <c:v>#N/A</c:v>
                </c:pt>
                <c:pt idx="2267">
                  <c:v>#N/A</c:v>
                </c:pt>
                <c:pt idx="2268">
                  <c:v>#N/A</c:v>
                </c:pt>
                <c:pt idx="2269">
                  <c:v>#N/A</c:v>
                </c:pt>
                <c:pt idx="2270">
                  <c:v>#N/A</c:v>
                </c:pt>
                <c:pt idx="2271">
                  <c:v>#N/A</c:v>
                </c:pt>
                <c:pt idx="2272">
                  <c:v>#N/A</c:v>
                </c:pt>
                <c:pt idx="2273">
                  <c:v>#N/A</c:v>
                </c:pt>
                <c:pt idx="2274">
                  <c:v>#N/A</c:v>
                </c:pt>
                <c:pt idx="2275">
                  <c:v>#N/A</c:v>
                </c:pt>
                <c:pt idx="2276">
                  <c:v>#N/A</c:v>
                </c:pt>
                <c:pt idx="2277">
                  <c:v>#N/A</c:v>
                </c:pt>
                <c:pt idx="2278">
                  <c:v>#N/A</c:v>
                </c:pt>
                <c:pt idx="2279">
                  <c:v>#N/A</c:v>
                </c:pt>
                <c:pt idx="2280">
                  <c:v>#N/A</c:v>
                </c:pt>
                <c:pt idx="2281">
                  <c:v>#N/A</c:v>
                </c:pt>
                <c:pt idx="2282">
                  <c:v>#N/A</c:v>
                </c:pt>
                <c:pt idx="2283">
                  <c:v>#N/A</c:v>
                </c:pt>
                <c:pt idx="2284">
                  <c:v>#N/A</c:v>
                </c:pt>
                <c:pt idx="2285">
                  <c:v>#N/A</c:v>
                </c:pt>
                <c:pt idx="2286">
                  <c:v>#N/A</c:v>
                </c:pt>
                <c:pt idx="2287">
                  <c:v>#N/A</c:v>
                </c:pt>
                <c:pt idx="2288">
                  <c:v>#N/A</c:v>
                </c:pt>
                <c:pt idx="2289">
                  <c:v>#N/A</c:v>
                </c:pt>
                <c:pt idx="2290">
                  <c:v>#N/A</c:v>
                </c:pt>
                <c:pt idx="2291">
                  <c:v>#N/A</c:v>
                </c:pt>
                <c:pt idx="2292">
                  <c:v>#N/A</c:v>
                </c:pt>
                <c:pt idx="2293">
                  <c:v>#N/A</c:v>
                </c:pt>
                <c:pt idx="2294">
                  <c:v>#N/A</c:v>
                </c:pt>
                <c:pt idx="2295">
                  <c:v>#N/A</c:v>
                </c:pt>
                <c:pt idx="2296">
                  <c:v>#N/A</c:v>
                </c:pt>
                <c:pt idx="2297">
                  <c:v>#N/A</c:v>
                </c:pt>
                <c:pt idx="2298">
                  <c:v>#N/A</c:v>
                </c:pt>
                <c:pt idx="2299">
                  <c:v>#N/A</c:v>
                </c:pt>
                <c:pt idx="2300">
                  <c:v>#N/A</c:v>
                </c:pt>
                <c:pt idx="2301">
                  <c:v>#N/A</c:v>
                </c:pt>
                <c:pt idx="2302">
                  <c:v>#N/A</c:v>
                </c:pt>
                <c:pt idx="2303">
                  <c:v>#N/A</c:v>
                </c:pt>
                <c:pt idx="2304">
                  <c:v>#N/A</c:v>
                </c:pt>
                <c:pt idx="2305">
                  <c:v>#N/A</c:v>
                </c:pt>
                <c:pt idx="2306">
                  <c:v>#N/A</c:v>
                </c:pt>
                <c:pt idx="2307">
                  <c:v>#N/A</c:v>
                </c:pt>
                <c:pt idx="2308">
                  <c:v>#N/A</c:v>
                </c:pt>
                <c:pt idx="2309">
                  <c:v>#N/A</c:v>
                </c:pt>
                <c:pt idx="2310">
                  <c:v>#N/A</c:v>
                </c:pt>
                <c:pt idx="2311">
                  <c:v>#N/A</c:v>
                </c:pt>
                <c:pt idx="2312">
                  <c:v>#N/A</c:v>
                </c:pt>
                <c:pt idx="2313">
                  <c:v>#N/A</c:v>
                </c:pt>
                <c:pt idx="2314">
                  <c:v>#N/A</c:v>
                </c:pt>
                <c:pt idx="2315">
                  <c:v>#N/A</c:v>
                </c:pt>
                <c:pt idx="2316">
                  <c:v>#N/A</c:v>
                </c:pt>
                <c:pt idx="2317">
                  <c:v>#N/A</c:v>
                </c:pt>
                <c:pt idx="2318">
                  <c:v>#N/A</c:v>
                </c:pt>
                <c:pt idx="2319">
                  <c:v>#N/A</c:v>
                </c:pt>
                <c:pt idx="2320">
                  <c:v>#N/A</c:v>
                </c:pt>
                <c:pt idx="2321">
                  <c:v>#N/A</c:v>
                </c:pt>
                <c:pt idx="2322">
                  <c:v>#N/A</c:v>
                </c:pt>
                <c:pt idx="2323">
                  <c:v>#N/A</c:v>
                </c:pt>
                <c:pt idx="2324">
                  <c:v>#N/A</c:v>
                </c:pt>
                <c:pt idx="2325">
                  <c:v>#N/A</c:v>
                </c:pt>
                <c:pt idx="2326">
                  <c:v>#N/A</c:v>
                </c:pt>
                <c:pt idx="2327">
                  <c:v>#N/A</c:v>
                </c:pt>
                <c:pt idx="2328">
                  <c:v>#N/A</c:v>
                </c:pt>
                <c:pt idx="2329">
                  <c:v>#N/A</c:v>
                </c:pt>
                <c:pt idx="2330">
                  <c:v>#N/A</c:v>
                </c:pt>
                <c:pt idx="2331">
                  <c:v>#N/A</c:v>
                </c:pt>
                <c:pt idx="2332">
                  <c:v>#N/A</c:v>
                </c:pt>
                <c:pt idx="2333">
                  <c:v>#N/A</c:v>
                </c:pt>
                <c:pt idx="2334">
                  <c:v>#N/A</c:v>
                </c:pt>
                <c:pt idx="2335">
                  <c:v>#N/A</c:v>
                </c:pt>
                <c:pt idx="2336">
                  <c:v>#N/A</c:v>
                </c:pt>
                <c:pt idx="2337">
                  <c:v>#N/A</c:v>
                </c:pt>
                <c:pt idx="2338">
                  <c:v>#N/A</c:v>
                </c:pt>
                <c:pt idx="2339">
                  <c:v>#N/A</c:v>
                </c:pt>
                <c:pt idx="2340">
                  <c:v>#N/A</c:v>
                </c:pt>
                <c:pt idx="2341">
                  <c:v>#N/A</c:v>
                </c:pt>
                <c:pt idx="2342">
                  <c:v>#N/A</c:v>
                </c:pt>
                <c:pt idx="2343">
                  <c:v>#N/A</c:v>
                </c:pt>
                <c:pt idx="2344">
                  <c:v>#N/A</c:v>
                </c:pt>
                <c:pt idx="2345">
                  <c:v>#N/A</c:v>
                </c:pt>
                <c:pt idx="2346">
                  <c:v>#N/A</c:v>
                </c:pt>
                <c:pt idx="2347">
                  <c:v>#N/A</c:v>
                </c:pt>
                <c:pt idx="2348">
                  <c:v>#N/A</c:v>
                </c:pt>
                <c:pt idx="2349">
                  <c:v>#N/A</c:v>
                </c:pt>
                <c:pt idx="2350">
                  <c:v>#N/A</c:v>
                </c:pt>
                <c:pt idx="2351">
                  <c:v>#N/A</c:v>
                </c:pt>
                <c:pt idx="2352">
                  <c:v>#N/A</c:v>
                </c:pt>
                <c:pt idx="2353">
                  <c:v>#N/A</c:v>
                </c:pt>
                <c:pt idx="2354">
                  <c:v>#N/A</c:v>
                </c:pt>
                <c:pt idx="2355">
                  <c:v>#N/A</c:v>
                </c:pt>
                <c:pt idx="2356">
                  <c:v>#N/A</c:v>
                </c:pt>
                <c:pt idx="2357">
                  <c:v>#N/A</c:v>
                </c:pt>
                <c:pt idx="2358">
                  <c:v>#N/A</c:v>
                </c:pt>
                <c:pt idx="2359">
                  <c:v>#N/A</c:v>
                </c:pt>
                <c:pt idx="2360">
                  <c:v>#N/A</c:v>
                </c:pt>
                <c:pt idx="2361">
                  <c:v>#N/A</c:v>
                </c:pt>
                <c:pt idx="2362">
                  <c:v>#N/A</c:v>
                </c:pt>
                <c:pt idx="2363">
                  <c:v>#N/A</c:v>
                </c:pt>
                <c:pt idx="2364">
                  <c:v>#N/A</c:v>
                </c:pt>
                <c:pt idx="2365">
                  <c:v>#N/A</c:v>
                </c:pt>
                <c:pt idx="2366">
                  <c:v>#N/A</c:v>
                </c:pt>
                <c:pt idx="2367">
                  <c:v>#N/A</c:v>
                </c:pt>
                <c:pt idx="2368">
                  <c:v>#N/A</c:v>
                </c:pt>
                <c:pt idx="2369">
                  <c:v>#N/A</c:v>
                </c:pt>
                <c:pt idx="2370">
                  <c:v>#N/A</c:v>
                </c:pt>
                <c:pt idx="2371">
                  <c:v>#N/A</c:v>
                </c:pt>
                <c:pt idx="2372">
                  <c:v>#N/A</c:v>
                </c:pt>
                <c:pt idx="2373">
                  <c:v>#N/A</c:v>
                </c:pt>
                <c:pt idx="2374">
                  <c:v>#N/A</c:v>
                </c:pt>
                <c:pt idx="2375">
                  <c:v>#N/A</c:v>
                </c:pt>
                <c:pt idx="2376">
                  <c:v>#N/A</c:v>
                </c:pt>
                <c:pt idx="2377">
                  <c:v>#N/A</c:v>
                </c:pt>
                <c:pt idx="2378">
                  <c:v>#N/A</c:v>
                </c:pt>
                <c:pt idx="2379">
                  <c:v>#N/A</c:v>
                </c:pt>
                <c:pt idx="2380">
                  <c:v>#N/A</c:v>
                </c:pt>
                <c:pt idx="2381">
                  <c:v>#N/A</c:v>
                </c:pt>
                <c:pt idx="2382">
                  <c:v>#N/A</c:v>
                </c:pt>
                <c:pt idx="2383">
                  <c:v>#N/A</c:v>
                </c:pt>
                <c:pt idx="2384">
                  <c:v>#N/A</c:v>
                </c:pt>
                <c:pt idx="2385">
                  <c:v>#N/A</c:v>
                </c:pt>
                <c:pt idx="2386">
                  <c:v>#N/A</c:v>
                </c:pt>
                <c:pt idx="2387">
                  <c:v>#N/A</c:v>
                </c:pt>
                <c:pt idx="2388">
                  <c:v>#N/A</c:v>
                </c:pt>
                <c:pt idx="2389">
                  <c:v>#N/A</c:v>
                </c:pt>
                <c:pt idx="2390">
                  <c:v>#N/A</c:v>
                </c:pt>
                <c:pt idx="2391">
                  <c:v>#N/A</c:v>
                </c:pt>
                <c:pt idx="2392">
                  <c:v>#N/A</c:v>
                </c:pt>
                <c:pt idx="2393">
                  <c:v>#N/A</c:v>
                </c:pt>
                <c:pt idx="2394">
                  <c:v>#N/A</c:v>
                </c:pt>
                <c:pt idx="2395">
                  <c:v>#N/A</c:v>
                </c:pt>
                <c:pt idx="2396">
                  <c:v>#N/A</c:v>
                </c:pt>
                <c:pt idx="2397">
                  <c:v>#N/A</c:v>
                </c:pt>
                <c:pt idx="2398">
                  <c:v>#N/A</c:v>
                </c:pt>
                <c:pt idx="2399">
                  <c:v>#N/A</c:v>
                </c:pt>
                <c:pt idx="2400">
                  <c:v>#N/A</c:v>
                </c:pt>
                <c:pt idx="2401">
                  <c:v>#N/A</c:v>
                </c:pt>
                <c:pt idx="2402">
                  <c:v>#N/A</c:v>
                </c:pt>
                <c:pt idx="2403">
                  <c:v>#N/A</c:v>
                </c:pt>
                <c:pt idx="2404">
                  <c:v>#N/A</c:v>
                </c:pt>
                <c:pt idx="2405">
                  <c:v>#N/A</c:v>
                </c:pt>
                <c:pt idx="2406">
                  <c:v>#N/A</c:v>
                </c:pt>
                <c:pt idx="2407">
                  <c:v>#N/A</c:v>
                </c:pt>
                <c:pt idx="2408">
                  <c:v>#N/A</c:v>
                </c:pt>
                <c:pt idx="2409">
                  <c:v>#N/A</c:v>
                </c:pt>
                <c:pt idx="2410">
                  <c:v>#N/A</c:v>
                </c:pt>
                <c:pt idx="2411">
                  <c:v>#N/A</c:v>
                </c:pt>
                <c:pt idx="2412">
                  <c:v>#N/A</c:v>
                </c:pt>
                <c:pt idx="2413">
                  <c:v>#N/A</c:v>
                </c:pt>
                <c:pt idx="2414">
                  <c:v>#N/A</c:v>
                </c:pt>
                <c:pt idx="2415">
                  <c:v>#N/A</c:v>
                </c:pt>
                <c:pt idx="2416">
                  <c:v>#N/A</c:v>
                </c:pt>
                <c:pt idx="2417">
                  <c:v>#N/A</c:v>
                </c:pt>
                <c:pt idx="2418">
                  <c:v>#N/A</c:v>
                </c:pt>
                <c:pt idx="2419">
                  <c:v>#N/A</c:v>
                </c:pt>
                <c:pt idx="2420">
                  <c:v>#N/A</c:v>
                </c:pt>
                <c:pt idx="2421">
                  <c:v>#N/A</c:v>
                </c:pt>
                <c:pt idx="2422">
                  <c:v>#N/A</c:v>
                </c:pt>
                <c:pt idx="2423">
                  <c:v>#N/A</c:v>
                </c:pt>
                <c:pt idx="2424">
                  <c:v>#N/A</c:v>
                </c:pt>
                <c:pt idx="2425">
                  <c:v>#N/A</c:v>
                </c:pt>
                <c:pt idx="2426">
                  <c:v>#N/A</c:v>
                </c:pt>
                <c:pt idx="2427">
                  <c:v>#N/A</c:v>
                </c:pt>
                <c:pt idx="2428">
                  <c:v>#N/A</c:v>
                </c:pt>
                <c:pt idx="2429">
                  <c:v>#N/A</c:v>
                </c:pt>
                <c:pt idx="2430">
                  <c:v>#N/A</c:v>
                </c:pt>
                <c:pt idx="2431">
                  <c:v>#N/A</c:v>
                </c:pt>
                <c:pt idx="2432">
                  <c:v>#N/A</c:v>
                </c:pt>
                <c:pt idx="2433">
                  <c:v>#N/A</c:v>
                </c:pt>
                <c:pt idx="2434">
                  <c:v>#N/A</c:v>
                </c:pt>
                <c:pt idx="2435">
                  <c:v>#N/A</c:v>
                </c:pt>
                <c:pt idx="2436">
                  <c:v>#N/A</c:v>
                </c:pt>
                <c:pt idx="2437">
                  <c:v>#N/A</c:v>
                </c:pt>
                <c:pt idx="2438">
                  <c:v>#N/A</c:v>
                </c:pt>
                <c:pt idx="2439">
                  <c:v>#N/A</c:v>
                </c:pt>
                <c:pt idx="2440">
                  <c:v>#N/A</c:v>
                </c:pt>
                <c:pt idx="2441">
                  <c:v>#N/A</c:v>
                </c:pt>
                <c:pt idx="2442">
                  <c:v>#N/A</c:v>
                </c:pt>
                <c:pt idx="2443">
                  <c:v>#N/A</c:v>
                </c:pt>
                <c:pt idx="2444">
                  <c:v>#N/A</c:v>
                </c:pt>
                <c:pt idx="2445">
                  <c:v>#N/A</c:v>
                </c:pt>
                <c:pt idx="2446">
                  <c:v>#N/A</c:v>
                </c:pt>
                <c:pt idx="2447">
                  <c:v>#N/A</c:v>
                </c:pt>
                <c:pt idx="2448">
                  <c:v>#N/A</c:v>
                </c:pt>
                <c:pt idx="2449">
                  <c:v>#N/A</c:v>
                </c:pt>
                <c:pt idx="2450">
                  <c:v>#N/A</c:v>
                </c:pt>
                <c:pt idx="2451">
                  <c:v>#N/A</c:v>
                </c:pt>
                <c:pt idx="2452">
                  <c:v>#N/A</c:v>
                </c:pt>
                <c:pt idx="2453">
                  <c:v>#N/A</c:v>
                </c:pt>
                <c:pt idx="2454">
                  <c:v>#N/A</c:v>
                </c:pt>
                <c:pt idx="2455">
                  <c:v>#N/A</c:v>
                </c:pt>
                <c:pt idx="2456">
                  <c:v>#N/A</c:v>
                </c:pt>
                <c:pt idx="2457">
                  <c:v>#N/A</c:v>
                </c:pt>
                <c:pt idx="2458">
                  <c:v>#N/A</c:v>
                </c:pt>
                <c:pt idx="2459">
                  <c:v>#N/A</c:v>
                </c:pt>
                <c:pt idx="2460">
                  <c:v>#N/A</c:v>
                </c:pt>
                <c:pt idx="2461">
                  <c:v>#N/A</c:v>
                </c:pt>
                <c:pt idx="2462">
                  <c:v>#N/A</c:v>
                </c:pt>
                <c:pt idx="2463">
                  <c:v>#N/A</c:v>
                </c:pt>
                <c:pt idx="2464">
                  <c:v>#N/A</c:v>
                </c:pt>
                <c:pt idx="2465">
                  <c:v>#N/A</c:v>
                </c:pt>
                <c:pt idx="2466">
                  <c:v>#N/A</c:v>
                </c:pt>
                <c:pt idx="2467">
                  <c:v>#N/A</c:v>
                </c:pt>
                <c:pt idx="2468">
                  <c:v>#N/A</c:v>
                </c:pt>
                <c:pt idx="2469">
                  <c:v>#N/A</c:v>
                </c:pt>
                <c:pt idx="2470">
                  <c:v>#N/A</c:v>
                </c:pt>
                <c:pt idx="2471">
                  <c:v>#N/A</c:v>
                </c:pt>
                <c:pt idx="2472">
                  <c:v>#N/A</c:v>
                </c:pt>
                <c:pt idx="2473">
                  <c:v>#N/A</c:v>
                </c:pt>
                <c:pt idx="2474">
                  <c:v>#N/A</c:v>
                </c:pt>
                <c:pt idx="2475">
                  <c:v>#N/A</c:v>
                </c:pt>
                <c:pt idx="2476">
                  <c:v>#N/A</c:v>
                </c:pt>
                <c:pt idx="2477">
                  <c:v>#N/A</c:v>
                </c:pt>
                <c:pt idx="2478">
                  <c:v>#N/A</c:v>
                </c:pt>
                <c:pt idx="2479">
                  <c:v>#N/A</c:v>
                </c:pt>
                <c:pt idx="2480">
                  <c:v>#N/A</c:v>
                </c:pt>
                <c:pt idx="2481">
                  <c:v>#N/A</c:v>
                </c:pt>
                <c:pt idx="2482">
                  <c:v>#N/A</c:v>
                </c:pt>
                <c:pt idx="2483">
                  <c:v>#N/A</c:v>
                </c:pt>
                <c:pt idx="2484">
                  <c:v>#N/A</c:v>
                </c:pt>
                <c:pt idx="2485">
                  <c:v>#N/A</c:v>
                </c:pt>
                <c:pt idx="2486">
                  <c:v>#N/A</c:v>
                </c:pt>
                <c:pt idx="2487">
                  <c:v>#N/A</c:v>
                </c:pt>
                <c:pt idx="2488">
                  <c:v>#N/A</c:v>
                </c:pt>
                <c:pt idx="2489">
                  <c:v>#N/A</c:v>
                </c:pt>
                <c:pt idx="2490">
                  <c:v>#N/A</c:v>
                </c:pt>
                <c:pt idx="2491">
                  <c:v>#N/A</c:v>
                </c:pt>
                <c:pt idx="2492">
                  <c:v>#N/A</c:v>
                </c:pt>
                <c:pt idx="2493">
                  <c:v>#N/A</c:v>
                </c:pt>
                <c:pt idx="2494">
                  <c:v>#N/A</c:v>
                </c:pt>
                <c:pt idx="2495">
                  <c:v>#N/A</c:v>
                </c:pt>
                <c:pt idx="2496">
                  <c:v>#N/A</c:v>
                </c:pt>
                <c:pt idx="2497">
                  <c:v>#N/A</c:v>
                </c:pt>
                <c:pt idx="2498">
                  <c:v>#N/A</c:v>
                </c:pt>
                <c:pt idx="2499">
                  <c:v>#N/A</c:v>
                </c:pt>
                <c:pt idx="2500">
                  <c:v>#N/A</c:v>
                </c:pt>
                <c:pt idx="2501">
                  <c:v>#N/A</c:v>
                </c:pt>
                <c:pt idx="2502">
                  <c:v>#N/A</c:v>
                </c:pt>
                <c:pt idx="2503">
                  <c:v>#N/A</c:v>
                </c:pt>
                <c:pt idx="2504">
                  <c:v>#N/A</c:v>
                </c:pt>
                <c:pt idx="2505">
                  <c:v>#N/A</c:v>
                </c:pt>
                <c:pt idx="2506">
                  <c:v>#N/A</c:v>
                </c:pt>
                <c:pt idx="2507">
                  <c:v>#N/A</c:v>
                </c:pt>
                <c:pt idx="2508">
                  <c:v>#N/A</c:v>
                </c:pt>
                <c:pt idx="2509">
                  <c:v>#N/A</c:v>
                </c:pt>
                <c:pt idx="2510">
                  <c:v>#N/A</c:v>
                </c:pt>
                <c:pt idx="2511">
                  <c:v>#N/A</c:v>
                </c:pt>
                <c:pt idx="2512">
                  <c:v>#N/A</c:v>
                </c:pt>
                <c:pt idx="2513">
                  <c:v>#N/A</c:v>
                </c:pt>
                <c:pt idx="2514">
                  <c:v>#N/A</c:v>
                </c:pt>
                <c:pt idx="2515">
                  <c:v>#N/A</c:v>
                </c:pt>
                <c:pt idx="2516">
                  <c:v>#N/A</c:v>
                </c:pt>
                <c:pt idx="2517">
                  <c:v>#N/A</c:v>
                </c:pt>
                <c:pt idx="2518">
                  <c:v>#N/A</c:v>
                </c:pt>
                <c:pt idx="2519">
                  <c:v>#N/A</c:v>
                </c:pt>
                <c:pt idx="2520">
                  <c:v>#N/A</c:v>
                </c:pt>
                <c:pt idx="2521">
                  <c:v>#N/A</c:v>
                </c:pt>
                <c:pt idx="2522">
                  <c:v>#N/A</c:v>
                </c:pt>
                <c:pt idx="2523">
                  <c:v>#N/A</c:v>
                </c:pt>
                <c:pt idx="2524">
                  <c:v>#N/A</c:v>
                </c:pt>
                <c:pt idx="2525">
                  <c:v>#N/A</c:v>
                </c:pt>
                <c:pt idx="2526">
                  <c:v>#N/A</c:v>
                </c:pt>
                <c:pt idx="2527">
                  <c:v>#N/A</c:v>
                </c:pt>
                <c:pt idx="2528">
                  <c:v>#N/A</c:v>
                </c:pt>
                <c:pt idx="2529">
                  <c:v>#N/A</c:v>
                </c:pt>
                <c:pt idx="2530">
                  <c:v>#N/A</c:v>
                </c:pt>
                <c:pt idx="2531">
                  <c:v>#N/A</c:v>
                </c:pt>
                <c:pt idx="2532">
                  <c:v>#N/A</c:v>
                </c:pt>
                <c:pt idx="2533">
                  <c:v>#N/A</c:v>
                </c:pt>
                <c:pt idx="2534">
                  <c:v>#N/A</c:v>
                </c:pt>
                <c:pt idx="2535">
                  <c:v>#N/A</c:v>
                </c:pt>
                <c:pt idx="2536">
                  <c:v>#N/A</c:v>
                </c:pt>
                <c:pt idx="2537">
                  <c:v>#N/A</c:v>
                </c:pt>
                <c:pt idx="2538">
                  <c:v>#N/A</c:v>
                </c:pt>
                <c:pt idx="2539">
                  <c:v>#N/A</c:v>
                </c:pt>
                <c:pt idx="2540">
                  <c:v>#N/A</c:v>
                </c:pt>
                <c:pt idx="2541">
                  <c:v>#N/A</c:v>
                </c:pt>
                <c:pt idx="2542">
                  <c:v>#N/A</c:v>
                </c:pt>
                <c:pt idx="2543">
                  <c:v>#N/A</c:v>
                </c:pt>
                <c:pt idx="2544">
                  <c:v>#N/A</c:v>
                </c:pt>
                <c:pt idx="2545">
                  <c:v>#N/A</c:v>
                </c:pt>
                <c:pt idx="2546">
                  <c:v>#N/A</c:v>
                </c:pt>
                <c:pt idx="2547">
                  <c:v>#N/A</c:v>
                </c:pt>
                <c:pt idx="2548">
                  <c:v>#N/A</c:v>
                </c:pt>
                <c:pt idx="2549">
                  <c:v>#N/A</c:v>
                </c:pt>
                <c:pt idx="2550">
                  <c:v>#N/A</c:v>
                </c:pt>
                <c:pt idx="2551">
                  <c:v>#N/A</c:v>
                </c:pt>
                <c:pt idx="2552">
                  <c:v>#N/A</c:v>
                </c:pt>
                <c:pt idx="2553">
                  <c:v>#N/A</c:v>
                </c:pt>
                <c:pt idx="2554">
                  <c:v>#N/A</c:v>
                </c:pt>
                <c:pt idx="2555">
                  <c:v>#N/A</c:v>
                </c:pt>
                <c:pt idx="2556">
                  <c:v>#N/A</c:v>
                </c:pt>
                <c:pt idx="2557">
                  <c:v>#N/A</c:v>
                </c:pt>
                <c:pt idx="2558">
                  <c:v>#N/A</c:v>
                </c:pt>
                <c:pt idx="2559">
                  <c:v>#N/A</c:v>
                </c:pt>
                <c:pt idx="2560">
                  <c:v>#N/A</c:v>
                </c:pt>
                <c:pt idx="2561">
                  <c:v>#N/A</c:v>
                </c:pt>
                <c:pt idx="2562">
                  <c:v>#N/A</c:v>
                </c:pt>
                <c:pt idx="2563">
                  <c:v>#N/A</c:v>
                </c:pt>
                <c:pt idx="2564">
                  <c:v>#N/A</c:v>
                </c:pt>
                <c:pt idx="2565">
                  <c:v>#N/A</c:v>
                </c:pt>
                <c:pt idx="2566">
                  <c:v>#N/A</c:v>
                </c:pt>
                <c:pt idx="2567">
                  <c:v>#N/A</c:v>
                </c:pt>
                <c:pt idx="2568">
                  <c:v>#N/A</c:v>
                </c:pt>
                <c:pt idx="2569">
                  <c:v>#N/A</c:v>
                </c:pt>
                <c:pt idx="2570">
                  <c:v>#N/A</c:v>
                </c:pt>
                <c:pt idx="2571">
                  <c:v>#N/A</c:v>
                </c:pt>
                <c:pt idx="2572">
                  <c:v>#N/A</c:v>
                </c:pt>
                <c:pt idx="2573">
                  <c:v>#N/A</c:v>
                </c:pt>
                <c:pt idx="2574">
                  <c:v>#N/A</c:v>
                </c:pt>
                <c:pt idx="2575">
                  <c:v>#N/A</c:v>
                </c:pt>
                <c:pt idx="2576">
                  <c:v>#N/A</c:v>
                </c:pt>
                <c:pt idx="2577">
                  <c:v>#N/A</c:v>
                </c:pt>
                <c:pt idx="2578">
                  <c:v>#N/A</c:v>
                </c:pt>
                <c:pt idx="2579">
                  <c:v>#N/A</c:v>
                </c:pt>
                <c:pt idx="2580">
                  <c:v>#N/A</c:v>
                </c:pt>
                <c:pt idx="2581">
                  <c:v>#N/A</c:v>
                </c:pt>
                <c:pt idx="2582">
                  <c:v>#N/A</c:v>
                </c:pt>
                <c:pt idx="2583">
                  <c:v>#N/A</c:v>
                </c:pt>
                <c:pt idx="2584">
                  <c:v>#N/A</c:v>
                </c:pt>
                <c:pt idx="2585">
                  <c:v>#N/A</c:v>
                </c:pt>
                <c:pt idx="2586">
                  <c:v>#N/A</c:v>
                </c:pt>
                <c:pt idx="2587">
                  <c:v>#N/A</c:v>
                </c:pt>
                <c:pt idx="2588">
                  <c:v>#N/A</c:v>
                </c:pt>
                <c:pt idx="2589">
                  <c:v>#N/A</c:v>
                </c:pt>
                <c:pt idx="2590">
                  <c:v>#N/A</c:v>
                </c:pt>
                <c:pt idx="2591">
                  <c:v>#N/A</c:v>
                </c:pt>
                <c:pt idx="2592">
                  <c:v>#N/A</c:v>
                </c:pt>
                <c:pt idx="2593">
                  <c:v>#N/A</c:v>
                </c:pt>
                <c:pt idx="2594">
                  <c:v>#N/A</c:v>
                </c:pt>
                <c:pt idx="2595">
                  <c:v>#N/A</c:v>
                </c:pt>
                <c:pt idx="2596">
                  <c:v>#N/A</c:v>
                </c:pt>
                <c:pt idx="2597">
                  <c:v>#N/A</c:v>
                </c:pt>
                <c:pt idx="2598">
                  <c:v>#N/A</c:v>
                </c:pt>
                <c:pt idx="2599">
                  <c:v>#N/A</c:v>
                </c:pt>
                <c:pt idx="2600">
                  <c:v>#N/A</c:v>
                </c:pt>
                <c:pt idx="2601">
                  <c:v>#N/A</c:v>
                </c:pt>
                <c:pt idx="2602">
                  <c:v>#N/A</c:v>
                </c:pt>
                <c:pt idx="2603">
                  <c:v>#N/A</c:v>
                </c:pt>
                <c:pt idx="2604">
                  <c:v>#N/A</c:v>
                </c:pt>
                <c:pt idx="2605">
                  <c:v>#N/A</c:v>
                </c:pt>
                <c:pt idx="2606">
                  <c:v>#N/A</c:v>
                </c:pt>
                <c:pt idx="2607">
                  <c:v>#N/A</c:v>
                </c:pt>
                <c:pt idx="2608">
                  <c:v>#N/A</c:v>
                </c:pt>
                <c:pt idx="2609">
                  <c:v>#N/A</c:v>
                </c:pt>
                <c:pt idx="2610">
                  <c:v>#N/A</c:v>
                </c:pt>
                <c:pt idx="2611">
                  <c:v>#N/A</c:v>
                </c:pt>
                <c:pt idx="2612">
                  <c:v>#N/A</c:v>
                </c:pt>
                <c:pt idx="2613">
                  <c:v>#N/A</c:v>
                </c:pt>
                <c:pt idx="2614">
                  <c:v>#N/A</c:v>
                </c:pt>
                <c:pt idx="2615">
                  <c:v>#N/A</c:v>
                </c:pt>
                <c:pt idx="2616">
                  <c:v>#N/A</c:v>
                </c:pt>
                <c:pt idx="2617">
                  <c:v>#N/A</c:v>
                </c:pt>
                <c:pt idx="2618">
                  <c:v>#N/A</c:v>
                </c:pt>
                <c:pt idx="2619">
                  <c:v>#N/A</c:v>
                </c:pt>
                <c:pt idx="2620">
                  <c:v>#N/A</c:v>
                </c:pt>
                <c:pt idx="2621">
                  <c:v>#N/A</c:v>
                </c:pt>
                <c:pt idx="2622">
                  <c:v>#N/A</c:v>
                </c:pt>
                <c:pt idx="2623">
                  <c:v>#N/A</c:v>
                </c:pt>
                <c:pt idx="2624">
                  <c:v>#N/A</c:v>
                </c:pt>
                <c:pt idx="2625">
                  <c:v>#N/A</c:v>
                </c:pt>
                <c:pt idx="2626">
                  <c:v>#N/A</c:v>
                </c:pt>
                <c:pt idx="2627">
                  <c:v>#N/A</c:v>
                </c:pt>
                <c:pt idx="2628">
                  <c:v>#N/A</c:v>
                </c:pt>
                <c:pt idx="2629">
                  <c:v>#N/A</c:v>
                </c:pt>
                <c:pt idx="2630">
                  <c:v>#N/A</c:v>
                </c:pt>
                <c:pt idx="2631">
                  <c:v>#N/A</c:v>
                </c:pt>
                <c:pt idx="2632">
                  <c:v>#N/A</c:v>
                </c:pt>
                <c:pt idx="2633">
                  <c:v>#N/A</c:v>
                </c:pt>
                <c:pt idx="2634">
                  <c:v>#N/A</c:v>
                </c:pt>
                <c:pt idx="2635">
                  <c:v>#N/A</c:v>
                </c:pt>
                <c:pt idx="2636">
                  <c:v>#N/A</c:v>
                </c:pt>
                <c:pt idx="2637">
                  <c:v>#N/A</c:v>
                </c:pt>
                <c:pt idx="2638">
                  <c:v>#N/A</c:v>
                </c:pt>
                <c:pt idx="2639">
                  <c:v>#N/A</c:v>
                </c:pt>
                <c:pt idx="2640">
                  <c:v>#N/A</c:v>
                </c:pt>
                <c:pt idx="2641">
                  <c:v>#N/A</c:v>
                </c:pt>
                <c:pt idx="2642">
                  <c:v>#N/A</c:v>
                </c:pt>
                <c:pt idx="2643">
                  <c:v>#N/A</c:v>
                </c:pt>
                <c:pt idx="2644">
                  <c:v>#N/A</c:v>
                </c:pt>
                <c:pt idx="2645">
                  <c:v>#N/A</c:v>
                </c:pt>
                <c:pt idx="2646">
                  <c:v>#N/A</c:v>
                </c:pt>
                <c:pt idx="2647">
                  <c:v>#N/A</c:v>
                </c:pt>
                <c:pt idx="2648">
                  <c:v>#N/A</c:v>
                </c:pt>
                <c:pt idx="2649">
                  <c:v>#N/A</c:v>
                </c:pt>
                <c:pt idx="2650">
                  <c:v>#N/A</c:v>
                </c:pt>
                <c:pt idx="2651">
                  <c:v>#N/A</c:v>
                </c:pt>
                <c:pt idx="2652">
                  <c:v>#N/A</c:v>
                </c:pt>
                <c:pt idx="2653">
                  <c:v>#N/A</c:v>
                </c:pt>
                <c:pt idx="2654">
                  <c:v>#N/A</c:v>
                </c:pt>
                <c:pt idx="2655">
                  <c:v>#N/A</c:v>
                </c:pt>
                <c:pt idx="2656">
                  <c:v>#N/A</c:v>
                </c:pt>
                <c:pt idx="2657">
                  <c:v>#N/A</c:v>
                </c:pt>
                <c:pt idx="2658">
                  <c:v>#N/A</c:v>
                </c:pt>
                <c:pt idx="2659">
                  <c:v>#N/A</c:v>
                </c:pt>
                <c:pt idx="2660">
                  <c:v>#N/A</c:v>
                </c:pt>
                <c:pt idx="2661">
                  <c:v>#N/A</c:v>
                </c:pt>
                <c:pt idx="2662">
                  <c:v>#N/A</c:v>
                </c:pt>
                <c:pt idx="2663">
                  <c:v>#N/A</c:v>
                </c:pt>
              </c:numCache>
            </c:numRef>
          </c:val>
          <c:smooth val="0"/>
          <c:extLst>
            <c:ext xmlns:c16="http://schemas.microsoft.com/office/drawing/2014/chart" uri="{C3380CC4-5D6E-409C-BE32-E72D297353CC}">
              <c16:uniqueId val="{00000001-D403-154C-8AF9-9D2F49E0F9FE}"/>
            </c:ext>
          </c:extLst>
        </c:ser>
        <c:ser>
          <c:idx val="2"/>
          <c:order val="2"/>
          <c:tx>
            <c:strRef>
              <c:f>Sheet1!$G$1</c:f>
              <c:strCache>
                <c:ptCount val="1"/>
                <c:pt idx="0">
                  <c:v>Phase 3</c:v>
                </c:pt>
              </c:strCache>
            </c:strRef>
          </c:tx>
          <c:spPr>
            <a:ln w="22225" cap="rnd">
              <a:solidFill>
                <a:schemeClr val="accent5"/>
              </a:solidFill>
              <a:round/>
            </a:ln>
            <a:effectLst/>
          </c:spPr>
          <c:marker>
            <c:symbol val="none"/>
          </c:marker>
          <c:cat>
            <c:numRef>
              <c:f>Sheet1!$A$2:$A$3348</c:f>
              <c:numCache>
                <c:formatCode>m/d/yyyy</c:formatCode>
                <c:ptCount val="3347"/>
                <c:pt idx="0">
                  <c:v>38464</c:v>
                </c:pt>
                <c:pt idx="1">
                  <c:v>38467</c:v>
                </c:pt>
                <c:pt idx="2">
                  <c:v>38468</c:v>
                </c:pt>
                <c:pt idx="3">
                  <c:v>38469</c:v>
                </c:pt>
                <c:pt idx="4">
                  <c:v>38470</c:v>
                </c:pt>
                <c:pt idx="5">
                  <c:v>38471</c:v>
                </c:pt>
                <c:pt idx="6">
                  <c:v>38475</c:v>
                </c:pt>
                <c:pt idx="7">
                  <c:v>38476</c:v>
                </c:pt>
                <c:pt idx="8">
                  <c:v>38477</c:v>
                </c:pt>
                <c:pt idx="9">
                  <c:v>38478</c:v>
                </c:pt>
                <c:pt idx="10">
                  <c:v>38481</c:v>
                </c:pt>
                <c:pt idx="11">
                  <c:v>38482</c:v>
                </c:pt>
                <c:pt idx="12">
                  <c:v>38483</c:v>
                </c:pt>
                <c:pt idx="13">
                  <c:v>38484</c:v>
                </c:pt>
                <c:pt idx="14">
                  <c:v>38485</c:v>
                </c:pt>
                <c:pt idx="15">
                  <c:v>38488</c:v>
                </c:pt>
                <c:pt idx="16">
                  <c:v>38489</c:v>
                </c:pt>
                <c:pt idx="17">
                  <c:v>38490</c:v>
                </c:pt>
                <c:pt idx="18">
                  <c:v>38491</c:v>
                </c:pt>
                <c:pt idx="19">
                  <c:v>38492</c:v>
                </c:pt>
                <c:pt idx="20">
                  <c:v>38495</c:v>
                </c:pt>
                <c:pt idx="21">
                  <c:v>38496</c:v>
                </c:pt>
                <c:pt idx="22">
                  <c:v>38497</c:v>
                </c:pt>
                <c:pt idx="23">
                  <c:v>38498</c:v>
                </c:pt>
                <c:pt idx="24">
                  <c:v>38499</c:v>
                </c:pt>
                <c:pt idx="25">
                  <c:v>38503</c:v>
                </c:pt>
                <c:pt idx="26">
                  <c:v>38504</c:v>
                </c:pt>
                <c:pt idx="27">
                  <c:v>38505</c:v>
                </c:pt>
                <c:pt idx="28">
                  <c:v>38506</c:v>
                </c:pt>
                <c:pt idx="29">
                  <c:v>38509</c:v>
                </c:pt>
                <c:pt idx="30">
                  <c:v>38510</c:v>
                </c:pt>
                <c:pt idx="31">
                  <c:v>38511</c:v>
                </c:pt>
                <c:pt idx="32">
                  <c:v>38512</c:v>
                </c:pt>
                <c:pt idx="33">
                  <c:v>38513</c:v>
                </c:pt>
                <c:pt idx="34">
                  <c:v>38516</c:v>
                </c:pt>
                <c:pt idx="35">
                  <c:v>38517</c:v>
                </c:pt>
                <c:pt idx="36">
                  <c:v>38518</c:v>
                </c:pt>
                <c:pt idx="37">
                  <c:v>38519</c:v>
                </c:pt>
                <c:pt idx="38">
                  <c:v>38520</c:v>
                </c:pt>
                <c:pt idx="39">
                  <c:v>38523</c:v>
                </c:pt>
                <c:pt idx="40">
                  <c:v>38524</c:v>
                </c:pt>
                <c:pt idx="41">
                  <c:v>38525</c:v>
                </c:pt>
                <c:pt idx="42">
                  <c:v>38526</c:v>
                </c:pt>
                <c:pt idx="43">
                  <c:v>38527</c:v>
                </c:pt>
                <c:pt idx="44">
                  <c:v>38530</c:v>
                </c:pt>
                <c:pt idx="45">
                  <c:v>38531</c:v>
                </c:pt>
                <c:pt idx="46">
                  <c:v>38532</c:v>
                </c:pt>
                <c:pt idx="47">
                  <c:v>38533</c:v>
                </c:pt>
                <c:pt idx="48">
                  <c:v>38534</c:v>
                </c:pt>
                <c:pt idx="49">
                  <c:v>38537</c:v>
                </c:pt>
                <c:pt idx="50">
                  <c:v>38538</c:v>
                </c:pt>
                <c:pt idx="51">
                  <c:v>38539</c:v>
                </c:pt>
                <c:pt idx="52">
                  <c:v>38540</c:v>
                </c:pt>
                <c:pt idx="53">
                  <c:v>38541</c:v>
                </c:pt>
                <c:pt idx="54">
                  <c:v>38544</c:v>
                </c:pt>
                <c:pt idx="55">
                  <c:v>38545</c:v>
                </c:pt>
                <c:pt idx="56">
                  <c:v>38546</c:v>
                </c:pt>
                <c:pt idx="57">
                  <c:v>38547</c:v>
                </c:pt>
                <c:pt idx="58">
                  <c:v>38548</c:v>
                </c:pt>
                <c:pt idx="59">
                  <c:v>38551</c:v>
                </c:pt>
                <c:pt idx="60">
                  <c:v>38552</c:v>
                </c:pt>
                <c:pt idx="61">
                  <c:v>38553</c:v>
                </c:pt>
                <c:pt idx="62">
                  <c:v>38554</c:v>
                </c:pt>
                <c:pt idx="63">
                  <c:v>38555</c:v>
                </c:pt>
                <c:pt idx="64">
                  <c:v>38558</c:v>
                </c:pt>
                <c:pt idx="65">
                  <c:v>38559</c:v>
                </c:pt>
                <c:pt idx="66">
                  <c:v>38560</c:v>
                </c:pt>
                <c:pt idx="67">
                  <c:v>38561</c:v>
                </c:pt>
                <c:pt idx="68">
                  <c:v>38562</c:v>
                </c:pt>
                <c:pt idx="69">
                  <c:v>38565</c:v>
                </c:pt>
                <c:pt idx="70">
                  <c:v>38566</c:v>
                </c:pt>
                <c:pt idx="71">
                  <c:v>38567</c:v>
                </c:pt>
                <c:pt idx="72">
                  <c:v>38568</c:v>
                </c:pt>
                <c:pt idx="73">
                  <c:v>38569</c:v>
                </c:pt>
                <c:pt idx="74">
                  <c:v>38572</c:v>
                </c:pt>
                <c:pt idx="75">
                  <c:v>38573</c:v>
                </c:pt>
                <c:pt idx="76">
                  <c:v>38574</c:v>
                </c:pt>
                <c:pt idx="77">
                  <c:v>38575</c:v>
                </c:pt>
                <c:pt idx="78">
                  <c:v>38576</c:v>
                </c:pt>
                <c:pt idx="79">
                  <c:v>38579</c:v>
                </c:pt>
                <c:pt idx="80">
                  <c:v>38580</c:v>
                </c:pt>
                <c:pt idx="81">
                  <c:v>38581</c:v>
                </c:pt>
                <c:pt idx="82">
                  <c:v>38582</c:v>
                </c:pt>
                <c:pt idx="83">
                  <c:v>38583</c:v>
                </c:pt>
                <c:pt idx="84">
                  <c:v>38586</c:v>
                </c:pt>
                <c:pt idx="85">
                  <c:v>38587</c:v>
                </c:pt>
                <c:pt idx="86">
                  <c:v>38588</c:v>
                </c:pt>
                <c:pt idx="87">
                  <c:v>38589</c:v>
                </c:pt>
                <c:pt idx="88">
                  <c:v>38590</c:v>
                </c:pt>
                <c:pt idx="89">
                  <c:v>38594</c:v>
                </c:pt>
                <c:pt idx="90">
                  <c:v>38595</c:v>
                </c:pt>
                <c:pt idx="91">
                  <c:v>38596</c:v>
                </c:pt>
                <c:pt idx="92">
                  <c:v>38597</c:v>
                </c:pt>
                <c:pt idx="93">
                  <c:v>38600</c:v>
                </c:pt>
                <c:pt idx="94">
                  <c:v>38601</c:v>
                </c:pt>
                <c:pt idx="95">
                  <c:v>38602</c:v>
                </c:pt>
                <c:pt idx="96">
                  <c:v>38603</c:v>
                </c:pt>
                <c:pt idx="97">
                  <c:v>38604</c:v>
                </c:pt>
                <c:pt idx="98">
                  <c:v>38607</c:v>
                </c:pt>
                <c:pt idx="99">
                  <c:v>38608</c:v>
                </c:pt>
                <c:pt idx="100">
                  <c:v>38609</c:v>
                </c:pt>
                <c:pt idx="101">
                  <c:v>38610</c:v>
                </c:pt>
                <c:pt idx="102">
                  <c:v>38611</c:v>
                </c:pt>
                <c:pt idx="103">
                  <c:v>38614</c:v>
                </c:pt>
                <c:pt idx="104">
                  <c:v>38615</c:v>
                </c:pt>
                <c:pt idx="105">
                  <c:v>38616</c:v>
                </c:pt>
                <c:pt idx="106">
                  <c:v>38617</c:v>
                </c:pt>
                <c:pt idx="107">
                  <c:v>38618</c:v>
                </c:pt>
                <c:pt idx="108">
                  <c:v>38621</c:v>
                </c:pt>
                <c:pt idx="109">
                  <c:v>38622</c:v>
                </c:pt>
                <c:pt idx="110">
                  <c:v>38623</c:v>
                </c:pt>
                <c:pt idx="111">
                  <c:v>38624</c:v>
                </c:pt>
                <c:pt idx="112">
                  <c:v>38625</c:v>
                </c:pt>
                <c:pt idx="113">
                  <c:v>38628</c:v>
                </c:pt>
                <c:pt idx="114">
                  <c:v>38629</c:v>
                </c:pt>
                <c:pt idx="115">
                  <c:v>38630</c:v>
                </c:pt>
                <c:pt idx="116">
                  <c:v>38631</c:v>
                </c:pt>
                <c:pt idx="117">
                  <c:v>38632</c:v>
                </c:pt>
                <c:pt idx="118">
                  <c:v>38635</c:v>
                </c:pt>
                <c:pt idx="119">
                  <c:v>38636</c:v>
                </c:pt>
                <c:pt idx="120">
                  <c:v>38637</c:v>
                </c:pt>
                <c:pt idx="121">
                  <c:v>38638</c:v>
                </c:pt>
                <c:pt idx="122">
                  <c:v>38639</c:v>
                </c:pt>
                <c:pt idx="123">
                  <c:v>38642</c:v>
                </c:pt>
                <c:pt idx="124">
                  <c:v>38643</c:v>
                </c:pt>
                <c:pt idx="125">
                  <c:v>38644</c:v>
                </c:pt>
                <c:pt idx="126">
                  <c:v>38645</c:v>
                </c:pt>
                <c:pt idx="127">
                  <c:v>38646</c:v>
                </c:pt>
                <c:pt idx="128">
                  <c:v>38649</c:v>
                </c:pt>
                <c:pt idx="129">
                  <c:v>38650</c:v>
                </c:pt>
                <c:pt idx="130">
                  <c:v>38651</c:v>
                </c:pt>
                <c:pt idx="131">
                  <c:v>38652</c:v>
                </c:pt>
                <c:pt idx="132">
                  <c:v>38653</c:v>
                </c:pt>
                <c:pt idx="133">
                  <c:v>38656</c:v>
                </c:pt>
                <c:pt idx="134">
                  <c:v>38657</c:v>
                </c:pt>
                <c:pt idx="135">
                  <c:v>38658</c:v>
                </c:pt>
                <c:pt idx="136">
                  <c:v>38659</c:v>
                </c:pt>
                <c:pt idx="137">
                  <c:v>38660</c:v>
                </c:pt>
                <c:pt idx="138">
                  <c:v>38663</c:v>
                </c:pt>
                <c:pt idx="139">
                  <c:v>38664</c:v>
                </c:pt>
                <c:pt idx="140">
                  <c:v>38665</c:v>
                </c:pt>
                <c:pt idx="141">
                  <c:v>38666</c:v>
                </c:pt>
                <c:pt idx="142">
                  <c:v>38667</c:v>
                </c:pt>
                <c:pt idx="143">
                  <c:v>38670</c:v>
                </c:pt>
                <c:pt idx="144">
                  <c:v>38671</c:v>
                </c:pt>
                <c:pt idx="145">
                  <c:v>38672</c:v>
                </c:pt>
                <c:pt idx="146">
                  <c:v>38673</c:v>
                </c:pt>
                <c:pt idx="147">
                  <c:v>38674</c:v>
                </c:pt>
                <c:pt idx="148">
                  <c:v>38677</c:v>
                </c:pt>
                <c:pt idx="149">
                  <c:v>38678</c:v>
                </c:pt>
                <c:pt idx="150">
                  <c:v>38679</c:v>
                </c:pt>
                <c:pt idx="151">
                  <c:v>38680</c:v>
                </c:pt>
                <c:pt idx="152">
                  <c:v>38681</c:v>
                </c:pt>
                <c:pt idx="153">
                  <c:v>38684</c:v>
                </c:pt>
                <c:pt idx="154">
                  <c:v>38685</c:v>
                </c:pt>
                <c:pt idx="155">
                  <c:v>38686</c:v>
                </c:pt>
                <c:pt idx="156">
                  <c:v>38687</c:v>
                </c:pt>
                <c:pt idx="157">
                  <c:v>38688</c:v>
                </c:pt>
                <c:pt idx="158">
                  <c:v>38691</c:v>
                </c:pt>
                <c:pt idx="159">
                  <c:v>38692</c:v>
                </c:pt>
                <c:pt idx="160">
                  <c:v>38693</c:v>
                </c:pt>
                <c:pt idx="161">
                  <c:v>38694</c:v>
                </c:pt>
                <c:pt idx="162">
                  <c:v>38695</c:v>
                </c:pt>
                <c:pt idx="163">
                  <c:v>38698</c:v>
                </c:pt>
                <c:pt idx="164">
                  <c:v>38699</c:v>
                </c:pt>
                <c:pt idx="165">
                  <c:v>38700</c:v>
                </c:pt>
                <c:pt idx="166">
                  <c:v>38701</c:v>
                </c:pt>
                <c:pt idx="167">
                  <c:v>38702</c:v>
                </c:pt>
                <c:pt idx="168">
                  <c:v>38705</c:v>
                </c:pt>
                <c:pt idx="169">
                  <c:v>38706</c:v>
                </c:pt>
                <c:pt idx="170">
                  <c:v>38707</c:v>
                </c:pt>
                <c:pt idx="171">
                  <c:v>38708</c:v>
                </c:pt>
                <c:pt idx="172">
                  <c:v>38709</c:v>
                </c:pt>
                <c:pt idx="173">
                  <c:v>38713</c:v>
                </c:pt>
                <c:pt idx="174">
                  <c:v>38714</c:v>
                </c:pt>
                <c:pt idx="175">
                  <c:v>38715</c:v>
                </c:pt>
                <c:pt idx="176">
                  <c:v>38716</c:v>
                </c:pt>
                <c:pt idx="177">
                  <c:v>38720</c:v>
                </c:pt>
                <c:pt idx="178">
                  <c:v>38721</c:v>
                </c:pt>
                <c:pt idx="179">
                  <c:v>38722</c:v>
                </c:pt>
                <c:pt idx="180">
                  <c:v>38723</c:v>
                </c:pt>
                <c:pt idx="181">
                  <c:v>38726</c:v>
                </c:pt>
                <c:pt idx="182">
                  <c:v>38727</c:v>
                </c:pt>
                <c:pt idx="183">
                  <c:v>38728</c:v>
                </c:pt>
                <c:pt idx="184">
                  <c:v>38729</c:v>
                </c:pt>
                <c:pt idx="185">
                  <c:v>38730</c:v>
                </c:pt>
                <c:pt idx="186">
                  <c:v>38733</c:v>
                </c:pt>
                <c:pt idx="187">
                  <c:v>38734</c:v>
                </c:pt>
                <c:pt idx="188">
                  <c:v>38735</c:v>
                </c:pt>
                <c:pt idx="189">
                  <c:v>38736</c:v>
                </c:pt>
                <c:pt idx="190">
                  <c:v>38737</c:v>
                </c:pt>
                <c:pt idx="191">
                  <c:v>38740</c:v>
                </c:pt>
                <c:pt idx="192">
                  <c:v>38741</c:v>
                </c:pt>
                <c:pt idx="193">
                  <c:v>38742</c:v>
                </c:pt>
                <c:pt idx="194">
                  <c:v>38743</c:v>
                </c:pt>
                <c:pt idx="195">
                  <c:v>38744</c:v>
                </c:pt>
                <c:pt idx="196">
                  <c:v>38747</c:v>
                </c:pt>
                <c:pt idx="197">
                  <c:v>38748</c:v>
                </c:pt>
                <c:pt idx="198">
                  <c:v>38749</c:v>
                </c:pt>
                <c:pt idx="199">
                  <c:v>38750</c:v>
                </c:pt>
                <c:pt idx="200">
                  <c:v>38751</c:v>
                </c:pt>
                <c:pt idx="201">
                  <c:v>38754</c:v>
                </c:pt>
                <c:pt idx="202">
                  <c:v>38755</c:v>
                </c:pt>
                <c:pt idx="203">
                  <c:v>38756</c:v>
                </c:pt>
                <c:pt idx="204">
                  <c:v>38757</c:v>
                </c:pt>
                <c:pt idx="205">
                  <c:v>38758</c:v>
                </c:pt>
                <c:pt idx="206">
                  <c:v>38761</c:v>
                </c:pt>
                <c:pt idx="207">
                  <c:v>38762</c:v>
                </c:pt>
                <c:pt idx="208">
                  <c:v>38763</c:v>
                </c:pt>
                <c:pt idx="209">
                  <c:v>38764</c:v>
                </c:pt>
                <c:pt idx="210">
                  <c:v>38765</c:v>
                </c:pt>
                <c:pt idx="211">
                  <c:v>38768</c:v>
                </c:pt>
                <c:pt idx="212">
                  <c:v>38769</c:v>
                </c:pt>
                <c:pt idx="213">
                  <c:v>38770</c:v>
                </c:pt>
                <c:pt idx="214">
                  <c:v>38771</c:v>
                </c:pt>
                <c:pt idx="215">
                  <c:v>38772</c:v>
                </c:pt>
                <c:pt idx="216">
                  <c:v>38775</c:v>
                </c:pt>
                <c:pt idx="217">
                  <c:v>38776</c:v>
                </c:pt>
                <c:pt idx="218">
                  <c:v>38777</c:v>
                </c:pt>
                <c:pt idx="219">
                  <c:v>38778</c:v>
                </c:pt>
                <c:pt idx="220">
                  <c:v>38779</c:v>
                </c:pt>
                <c:pt idx="221">
                  <c:v>38782</c:v>
                </c:pt>
                <c:pt idx="222">
                  <c:v>38783</c:v>
                </c:pt>
                <c:pt idx="223">
                  <c:v>38784</c:v>
                </c:pt>
                <c:pt idx="224">
                  <c:v>38785</c:v>
                </c:pt>
                <c:pt idx="225">
                  <c:v>38786</c:v>
                </c:pt>
                <c:pt idx="226">
                  <c:v>38789</c:v>
                </c:pt>
                <c:pt idx="227">
                  <c:v>38790</c:v>
                </c:pt>
                <c:pt idx="228">
                  <c:v>38791</c:v>
                </c:pt>
                <c:pt idx="229">
                  <c:v>38792</c:v>
                </c:pt>
                <c:pt idx="230">
                  <c:v>38793</c:v>
                </c:pt>
                <c:pt idx="231">
                  <c:v>38796</c:v>
                </c:pt>
                <c:pt idx="232">
                  <c:v>38797</c:v>
                </c:pt>
                <c:pt idx="233">
                  <c:v>38798</c:v>
                </c:pt>
                <c:pt idx="234">
                  <c:v>38799</c:v>
                </c:pt>
                <c:pt idx="235">
                  <c:v>38800</c:v>
                </c:pt>
                <c:pt idx="236">
                  <c:v>38803</c:v>
                </c:pt>
                <c:pt idx="237">
                  <c:v>38804</c:v>
                </c:pt>
                <c:pt idx="238">
                  <c:v>38805</c:v>
                </c:pt>
                <c:pt idx="239">
                  <c:v>38806</c:v>
                </c:pt>
                <c:pt idx="240">
                  <c:v>38807</c:v>
                </c:pt>
                <c:pt idx="241">
                  <c:v>38810</c:v>
                </c:pt>
                <c:pt idx="242">
                  <c:v>38811</c:v>
                </c:pt>
                <c:pt idx="243">
                  <c:v>38812</c:v>
                </c:pt>
                <c:pt idx="244">
                  <c:v>38813</c:v>
                </c:pt>
                <c:pt idx="245">
                  <c:v>38814</c:v>
                </c:pt>
                <c:pt idx="246">
                  <c:v>38817</c:v>
                </c:pt>
                <c:pt idx="247">
                  <c:v>38818</c:v>
                </c:pt>
                <c:pt idx="248">
                  <c:v>38819</c:v>
                </c:pt>
                <c:pt idx="249">
                  <c:v>38820</c:v>
                </c:pt>
                <c:pt idx="250">
                  <c:v>38824</c:v>
                </c:pt>
                <c:pt idx="251">
                  <c:v>38825</c:v>
                </c:pt>
                <c:pt idx="252">
                  <c:v>38826</c:v>
                </c:pt>
                <c:pt idx="253">
                  <c:v>38827</c:v>
                </c:pt>
                <c:pt idx="254">
                  <c:v>38828</c:v>
                </c:pt>
                <c:pt idx="255">
                  <c:v>38831</c:v>
                </c:pt>
                <c:pt idx="256">
                  <c:v>38832</c:v>
                </c:pt>
                <c:pt idx="257">
                  <c:v>38833</c:v>
                </c:pt>
                <c:pt idx="258">
                  <c:v>38834</c:v>
                </c:pt>
                <c:pt idx="259">
                  <c:v>38835</c:v>
                </c:pt>
                <c:pt idx="260">
                  <c:v>38838</c:v>
                </c:pt>
                <c:pt idx="261">
                  <c:v>38839</c:v>
                </c:pt>
                <c:pt idx="262">
                  <c:v>38840</c:v>
                </c:pt>
                <c:pt idx="263">
                  <c:v>38841</c:v>
                </c:pt>
                <c:pt idx="264">
                  <c:v>38842</c:v>
                </c:pt>
                <c:pt idx="265">
                  <c:v>38845</c:v>
                </c:pt>
                <c:pt idx="266">
                  <c:v>38846</c:v>
                </c:pt>
                <c:pt idx="267">
                  <c:v>38847</c:v>
                </c:pt>
                <c:pt idx="268">
                  <c:v>38848</c:v>
                </c:pt>
                <c:pt idx="269">
                  <c:v>38849</c:v>
                </c:pt>
                <c:pt idx="270">
                  <c:v>38852</c:v>
                </c:pt>
                <c:pt idx="271">
                  <c:v>38853</c:v>
                </c:pt>
                <c:pt idx="272">
                  <c:v>38854</c:v>
                </c:pt>
                <c:pt idx="273">
                  <c:v>38855</c:v>
                </c:pt>
                <c:pt idx="274">
                  <c:v>38856</c:v>
                </c:pt>
                <c:pt idx="275">
                  <c:v>38859</c:v>
                </c:pt>
                <c:pt idx="276">
                  <c:v>38860</c:v>
                </c:pt>
                <c:pt idx="277">
                  <c:v>38861</c:v>
                </c:pt>
                <c:pt idx="278">
                  <c:v>38862</c:v>
                </c:pt>
                <c:pt idx="279">
                  <c:v>38863</c:v>
                </c:pt>
                <c:pt idx="280">
                  <c:v>38867</c:v>
                </c:pt>
                <c:pt idx="281">
                  <c:v>38868</c:v>
                </c:pt>
                <c:pt idx="282">
                  <c:v>38869</c:v>
                </c:pt>
                <c:pt idx="283">
                  <c:v>38870</c:v>
                </c:pt>
                <c:pt idx="284">
                  <c:v>38873</c:v>
                </c:pt>
                <c:pt idx="285">
                  <c:v>38874</c:v>
                </c:pt>
                <c:pt idx="286">
                  <c:v>38875</c:v>
                </c:pt>
                <c:pt idx="287">
                  <c:v>38876</c:v>
                </c:pt>
                <c:pt idx="288">
                  <c:v>38877</c:v>
                </c:pt>
                <c:pt idx="289">
                  <c:v>38880</c:v>
                </c:pt>
                <c:pt idx="290">
                  <c:v>38881</c:v>
                </c:pt>
                <c:pt idx="291">
                  <c:v>38882</c:v>
                </c:pt>
                <c:pt idx="292">
                  <c:v>38883</c:v>
                </c:pt>
                <c:pt idx="293">
                  <c:v>38884</c:v>
                </c:pt>
                <c:pt idx="294">
                  <c:v>38887</c:v>
                </c:pt>
                <c:pt idx="295">
                  <c:v>38888</c:v>
                </c:pt>
                <c:pt idx="296">
                  <c:v>38889</c:v>
                </c:pt>
                <c:pt idx="297">
                  <c:v>38890</c:v>
                </c:pt>
                <c:pt idx="298">
                  <c:v>38891</c:v>
                </c:pt>
                <c:pt idx="299">
                  <c:v>38894</c:v>
                </c:pt>
                <c:pt idx="300">
                  <c:v>38895</c:v>
                </c:pt>
                <c:pt idx="301">
                  <c:v>38896</c:v>
                </c:pt>
                <c:pt idx="302">
                  <c:v>38897</c:v>
                </c:pt>
                <c:pt idx="303">
                  <c:v>38898</c:v>
                </c:pt>
                <c:pt idx="304">
                  <c:v>38901</c:v>
                </c:pt>
                <c:pt idx="305">
                  <c:v>38902</c:v>
                </c:pt>
                <c:pt idx="306">
                  <c:v>38903</c:v>
                </c:pt>
                <c:pt idx="307">
                  <c:v>38904</c:v>
                </c:pt>
                <c:pt idx="308">
                  <c:v>38905</c:v>
                </c:pt>
                <c:pt idx="309">
                  <c:v>38908</c:v>
                </c:pt>
                <c:pt idx="310">
                  <c:v>38909</c:v>
                </c:pt>
                <c:pt idx="311">
                  <c:v>38910</c:v>
                </c:pt>
                <c:pt idx="312">
                  <c:v>38911</c:v>
                </c:pt>
                <c:pt idx="313">
                  <c:v>38912</c:v>
                </c:pt>
                <c:pt idx="314">
                  <c:v>38915</c:v>
                </c:pt>
                <c:pt idx="315">
                  <c:v>38916</c:v>
                </c:pt>
                <c:pt idx="316">
                  <c:v>38917</c:v>
                </c:pt>
                <c:pt idx="317">
                  <c:v>38918</c:v>
                </c:pt>
                <c:pt idx="318">
                  <c:v>38919</c:v>
                </c:pt>
                <c:pt idx="319">
                  <c:v>38922</c:v>
                </c:pt>
                <c:pt idx="320">
                  <c:v>38923</c:v>
                </c:pt>
                <c:pt idx="321">
                  <c:v>38924</c:v>
                </c:pt>
                <c:pt idx="322">
                  <c:v>38925</c:v>
                </c:pt>
                <c:pt idx="323">
                  <c:v>38926</c:v>
                </c:pt>
                <c:pt idx="324">
                  <c:v>38929</c:v>
                </c:pt>
                <c:pt idx="325">
                  <c:v>38930</c:v>
                </c:pt>
                <c:pt idx="326">
                  <c:v>38931</c:v>
                </c:pt>
                <c:pt idx="327">
                  <c:v>38932</c:v>
                </c:pt>
                <c:pt idx="328">
                  <c:v>38933</c:v>
                </c:pt>
                <c:pt idx="329">
                  <c:v>38936</c:v>
                </c:pt>
                <c:pt idx="330">
                  <c:v>38937</c:v>
                </c:pt>
                <c:pt idx="331">
                  <c:v>38938</c:v>
                </c:pt>
                <c:pt idx="332">
                  <c:v>38939</c:v>
                </c:pt>
                <c:pt idx="333">
                  <c:v>38940</c:v>
                </c:pt>
                <c:pt idx="334">
                  <c:v>38943</c:v>
                </c:pt>
                <c:pt idx="335">
                  <c:v>38944</c:v>
                </c:pt>
                <c:pt idx="336">
                  <c:v>38945</c:v>
                </c:pt>
                <c:pt idx="337">
                  <c:v>38946</c:v>
                </c:pt>
                <c:pt idx="338">
                  <c:v>38947</c:v>
                </c:pt>
                <c:pt idx="339">
                  <c:v>38950</c:v>
                </c:pt>
                <c:pt idx="340">
                  <c:v>38951</c:v>
                </c:pt>
                <c:pt idx="341">
                  <c:v>38952</c:v>
                </c:pt>
                <c:pt idx="342">
                  <c:v>38953</c:v>
                </c:pt>
                <c:pt idx="343">
                  <c:v>38954</c:v>
                </c:pt>
                <c:pt idx="344">
                  <c:v>38957</c:v>
                </c:pt>
                <c:pt idx="345">
                  <c:v>38958</c:v>
                </c:pt>
                <c:pt idx="346">
                  <c:v>38959</c:v>
                </c:pt>
                <c:pt idx="347">
                  <c:v>38960</c:v>
                </c:pt>
                <c:pt idx="348">
                  <c:v>38961</c:v>
                </c:pt>
                <c:pt idx="349">
                  <c:v>38964</c:v>
                </c:pt>
                <c:pt idx="350">
                  <c:v>38965</c:v>
                </c:pt>
                <c:pt idx="351">
                  <c:v>38966</c:v>
                </c:pt>
                <c:pt idx="352">
                  <c:v>38967</c:v>
                </c:pt>
                <c:pt idx="353">
                  <c:v>38968</c:v>
                </c:pt>
                <c:pt idx="354">
                  <c:v>38971</c:v>
                </c:pt>
                <c:pt idx="355">
                  <c:v>38972</c:v>
                </c:pt>
                <c:pt idx="356">
                  <c:v>38973</c:v>
                </c:pt>
                <c:pt idx="357">
                  <c:v>38974</c:v>
                </c:pt>
                <c:pt idx="358">
                  <c:v>38975</c:v>
                </c:pt>
                <c:pt idx="359">
                  <c:v>38978</c:v>
                </c:pt>
                <c:pt idx="360">
                  <c:v>38979</c:v>
                </c:pt>
                <c:pt idx="361">
                  <c:v>38980</c:v>
                </c:pt>
                <c:pt idx="362">
                  <c:v>38981</c:v>
                </c:pt>
                <c:pt idx="363">
                  <c:v>38982</c:v>
                </c:pt>
                <c:pt idx="364">
                  <c:v>38985</c:v>
                </c:pt>
                <c:pt idx="365">
                  <c:v>38986</c:v>
                </c:pt>
                <c:pt idx="366">
                  <c:v>38987</c:v>
                </c:pt>
                <c:pt idx="367">
                  <c:v>38988</c:v>
                </c:pt>
                <c:pt idx="368">
                  <c:v>38989</c:v>
                </c:pt>
                <c:pt idx="369">
                  <c:v>38992</c:v>
                </c:pt>
                <c:pt idx="370">
                  <c:v>38993</c:v>
                </c:pt>
                <c:pt idx="371">
                  <c:v>38994</c:v>
                </c:pt>
                <c:pt idx="372">
                  <c:v>38995</c:v>
                </c:pt>
                <c:pt idx="373">
                  <c:v>38996</c:v>
                </c:pt>
                <c:pt idx="374">
                  <c:v>38999</c:v>
                </c:pt>
                <c:pt idx="375">
                  <c:v>39000</c:v>
                </c:pt>
                <c:pt idx="376">
                  <c:v>39001</c:v>
                </c:pt>
                <c:pt idx="377">
                  <c:v>39002</c:v>
                </c:pt>
                <c:pt idx="378">
                  <c:v>39003</c:v>
                </c:pt>
                <c:pt idx="379">
                  <c:v>39006</c:v>
                </c:pt>
                <c:pt idx="380">
                  <c:v>39007</c:v>
                </c:pt>
                <c:pt idx="381">
                  <c:v>39008</c:v>
                </c:pt>
                <c:pt idx="382">
                  <c:v>39009</c:v>
                </c:pt>
                <c:pt idx="383">
                  <c:v>39010</c:v>
                </c:pt>
                <c:pt idx="384">
                  <c:v>39013</c:v>
                </c:pt>
                <c:pt idx="385">
                  <c:v>39014</c:v>
                </c:pt>
                <c:pt idx="386">
                  <c:v>39015</c:v>
                </c:pt>
                <c:pt idx="387">
                  <c:v>39016</c:v>
                </c:pt>
                <c:pt idx="388">
                  <c:v>39017</c:v>
                </c:pt>
                <c:pt idx="389">
                  <c:v>39020</c:v>
                </c:pt>
                <c:pt idx="390">
                  <c:v>39021</c:v>
                </c:pt>
                <c:pt idx="391">
                  <c:v>39022</c:v>
                </c:pt>
                <c:pt idx="392">
                  <c:v>39023</c:v>
                </c:pt>
                <c:pt idx="393">
                  <c:v>39024</c:v>
                </c:pt>
                <c:pt idx="394">
                  <c:v>39027</c:v>
                </c:pt>
                <c:pt idx="395">
                  <c:v>39028</c:v>
                </c:pt>
                <c:pt idx="396">
                  <c:v>39029</c:v>
                </c:pt>
                <c:pt idx="397">
                  <c:v>39030</c:v>
                </c:pt>
                <c:pt idx="398">
                  <c:v>39031</c:v>
                </c:pt>
                <c:pt idx="399">
                  <c:v>39034</c:v>
                </c:pt>
                <c:pt idx="400">
                  <c:v>39035</c:v>
                </c:pt>
                <c:pt idx="401">
                  <c:v>39036</c:v>
                </c:pt>
                <c:pt idx="402">
                  <c:v>39037</c:v>
                </c:pt>
                <c:pt idx="403">
                  <c:v>39038</c:v>
                </c:pt>
                <c:pt idx="404">
                  <c:v>39041</c:v>
                </c:pt>
                <c:pt idx="405">
                  <c:v>39042</c:v>
                </c:pt>
                <c:pt idx="406">
                  <c:v>39043</c:v>
                </c:pt>
                <c:pt idx="407">
                  <c:v>39044</c:v>
                </c:pt>
                <c:pt idx="408">
                  <c:v>39045</c:v>
                </c:pt>
                <c:pt idx="409">
                  <c:v>39048</c:v>
                </c:pt>
                <c:pt idx="410">
                  <c:v>39049</c:v>
                </c:pt>
                <c:pt idx="411">
                  <c:v>39050</c:v>
                </c:pt>
                <c:pt idx="412">
                  <c:v>39051</c:v>
                </c:pt>
                <c:pt idx="413">
                  <c:v>39052</c:v>
                </c:pt>
                <c:pt idx="414">
                  <c:v>39055</c:v>
                </c:pt>
                <c:pt idx="415">
                  <c:v>39056</c:v>
                </c:pt>
                <c:pt idx="416">
                  <c:v>39057</c:v>
                </c:pt>
                <c:pt idx="417">
                  <c:v>39058</c:v>
                </c:pt>
                <c:pt idx="418">
                  <c:v>39059</c:v>
                </c:pt>
                <c:pt idx="419">
                  <c:v>39062</c:v>
                </c:pt>
                <c:pt idx="420">
                  <c:v>39063</c:v>
                </c:pt>
                <c:pt idx="421">
                  <c:v>39064</c:v>
                </c:pt>
                <c:pt idx="422">
                  <c:v>39065</c:v>
                </c:pt>
                <c:pt idx="423">
                  <c:v>39066</c:v>
                </c:pt>
                <c:pt idx="424">
                  <c:v>39069</c:v>
                </c:pt>
                <c:pt idx="425">
                  <c:v>39070</c:v>
                </c:pt>
                <c:pt idx="426">
                  <c:v>39071</c:v>
                </c:pt>
                <c:pt idx="427">
                  <c:v>39072</c:v>
                </c:pt>
                <c:pt idx="428">
                  <c:v>39073</c:v>
                </c:pt>
                <c:pt idx="429">
                  <c:v>39077</c:v>
                </c:pt>
                <c:pt idx="430">
                  <c:v>39078</c:v>
                </c:pt>
                <c:pt idx="431">
                  <c:v>39079</c:v>
                </c:pt>
                <c:pt idx="432">
                  <c:v>39080</c:v>
                </c:pt>
                <c:pt idx="433">
                  <c:v>39084</c:v>
                </c:pt>
                <c:pt idx="434">
                  <c:v>39085</c:v>
                </c:pt>
                <c:pt idx="435">
                  <c:v>39086</c:v>
                </c:pt>
                <c:pt idx="436">
                  <c:v>39087</c:v>
                </c:pt>
                <c:pt idx="437">
                  <c:v>39090</c:v>
                </c:pt>
                <c:pt idx="438">
                  <c:v>39091</c:v>
                </c:pt>
                <c:pt idx="439">
                  <c:v>39092</c:v>
                </c:pt>
                <c:pt idx="440">
                  <c:v>39093</c:v>
                </c:pt>
                <c:pt idx="441">
                  <c:v>39094</c:v>
                </c:pt>
                <c:pt idx="442">
                  <c:v>39097</c:v>
                </c:pt>
                <c:pt idx="443">
                  <c:v>39098</c:v>
                </c:pt>
                <c:pt idx="444">
                  <c:v>39099</c:v>
                </c:pt>
                <c:pt idx="445">
                  <c:v>39100</c:v>
                </c:pt>
                <c:pt idx="446">
                  <c:v>39101</c:v>
                </c:pt>
                <c:pt idx="447">
                  <c:v>39104</c:v>
                </c:pt>
                <c:pt idx="448">
                  <c:v>39105</c:v>
                </c:pt>
                <c:pt idx="449">
                  <c:v>39106</c:v>
                </c:pt>
                <c:pt idx="450">
                  <c:v>39107</c:v>
                </c:pt>
                <c:pt idx="451">
                  <c:v>39108</c:v>
                </c:pt>
                <c:pt idx="452">
                  <c:v>39111</c:v>
                </c:pt>
                <c:pt idx="453">
                  <c:v>39112</c:v>
                </c:pt>
                <c:pt idx="454">
                  <c:v>39113</c:v>
                </c:pt>
                <c:pt idx="455">
                  <c:v>39114</c:v>
                </c:pt>
                <c:pt idx="456">
                  <c:v>39115</c:v>
                </c:pt>
                <c:pt idx="457">
                  <c:v>39118</c:v>
                </c:pt>
                <c:pt idx="458">
                  <c:v>39119</c:v>
                </c:pt>
                <c:pt idx="459">
                  <c:v>39120</c:v>
                </c:pt>
                <c:pt idx="460">
                  <c:v>39121</c:v>
                </c:pt>
                <c:pt idx="461">
                  <c:v>39122</c:v>
                </c:pt>
                <c:pt idx="462">
                  <c:v>39125</c:v>
                </c:pt>
                <c:pt idx="463">
                  <c:v>39126</c:v>
                </c:pt>
                <c:pt idx="464">
                  <c:v>39127</c:v>
                </c:pt>
                <c:pt idx="465">
                  <c:v>39128</c:v>
                </c:pt>
                <c:pt idx="466">
                  <c:v>39129</c:v>
                </c:pt>
                <c:pt idx="467">
                  <c:v>39132</c:v>
                </c:pt>
                <c:pt idx="468">
                  <c:v>39133</c:v>
                </c:pt>
                <c:pt idx="469">
                  <c:v>39134</c:v>
                </c:pt>
                <c:pt idx="470">
                  <c:v>39135</c:v>
                </c:pt>
                <c:pt idx="471">
                  <c:v>39136</c:v>
                </c:pt>
                <c:pt idx="472">
                  <c:v>39139</c:v>
                </c:pt>
                <c:pt idx="473">
                  <c:v>39140</c:v>
                </c:pt>
                <c:pt idx="474">
                  <c:v>39141</c:v>
                </c:pt>
                <c:pt idx="475">
                  <c:v>39142</c:v>
                </c:pt>
                <c:pt idx="476">
                  <c:v>39143</c:v>
                </c:pt>
                <c:pt idx="477">
                  <c:v>39146</c:v>
                </c:pt>
                <c:pt idx="478">
                  <c:v>39147</c:v>
                </c:pt>
                <c:pt idx="479">
                  <c:v>39148</c:v>
                </c:pt>
                <c:pt idx="480">
                  <c:v>39149</c:v>
                </c:pt>
                <c:pt idx="481">
                  <c:v>39150</c:v>
                </c:pt>
                <c:pt idx="482">
                  <c:v>39153</c:v>
                </c:pt>
                <c:pt idx="483">
                  <c:v>39154</c:v>
                </c:pt>
                <c:pt idx="484">
                  <c:v>39155</c:v>
                </c:pt>
                <c:pt idx="485">
                  <c:v>39156</c:v>
                </c:pt>
                <c:pt idx="486">
                  <c:v>39157</c:v>
                </c:pt>
                <c:pt idx="487">
                  <c:v>39160</c:v>
                </c:pt>
                <c:pt idx="488">
                  <c:v>39161</c:v>
                </c:pt>
                <c:pt idx="489">
                  <c:v>39162</c:v>
                </c:pt>
                <c:pt idx="490">
                  <c:v>39163</c:v>
                </c:pt>
                <c:pt idx="491">
                  <c:v>39164</c:v>
                </c:pt>
                <c:pt idx="492">
                  <c:v>39167</c:v>
                </c:pt>
                <c:pt idx="493">
                  <c:v>39168</c:v>
                </c:pt>
                <c:pt idx="494">
                  <c:v>39169</c:v>
                </c:pt>
                <c:pt idx="495">
                  <c:v>39170</c:v>
                </c:pt>
                <c:pt idx="496">
                  <c:v>39171</c:v>
                </c:pt>
                <c:pt idx="497">
                  <c:v>39174</c:v>
                </c:pt>
                <c:pt idx="498">
                  <c:v>39175</c:v>
                </c:pt>
                <c:pt idx="499">
                  <c:v>39176</c:v>
                </c:pt>
                <c:pt idx="500">
                  <c:v>39177</c:v>
                </c:pt>
                <c:pt idx="501">
                  <c:v>39181</c:v>
                </c:pt>
                <c:pt idx="502">
                  <c:v>39182</c:v>
                </c:pt>
                <c:pt idx="503">
                  <c:v>39183</c:v>
                </c:pt>
                <c:pt idx="504">
                  <c:v>39184</c:v>
                </c:pt>
                <c:pt idx="505">
                  <c:v>39185</c:v>
                </c:pt>
                <c:pt idx="506">
                  <c:v>39188</c:v>
                </c:pt>
                <c:pt idx="507">
                  <c:v>39189</c:v>
                </c:pt>
                <c:pt idx="508">
                  <c:v>39190</c:v>
                </c:pt>
                <c:pt idx="509">
                  <c:v>39191</c:v>
                </c:pt>
                <c:pt idx="510">
                  <c:v>39192</c:v>
                </c:pt>
                <c:pt idx="511">
                  <c:v>39195</c:v>
                </c:pt>
                <c:pt idx="512">
                  <c:v>39196</c:v>
                </c:pt>
                <c:pt idx="513">
                  <c:v>39197</c:v>
                </c:pt>
                <c:pt idx="514">
                  <c:v>39198</c:v>
                </c:pt>
                <c:pt idx="515">
                  <c:v>39199</c:v>
                </c:pt>
                <c:pt idx="516">
                  <c:v>39202</c:v>
                </c:pt>
                <c:pt idx="517">
                  <c:v>39203</c:v>
                </c:pt>
                <c:pt idx="518">
                  <c:v>39204</c:v>
                </c:pt>
                <c:pt idx="519">
                  <c:v>39205</c:v>
                </c:pt>
                <c:pt idx="520">
                  <c:v>39206</c:v>
                </c:pt>
                <c:pt idx="521">
                  <c:v>39209</c:v>
                </c:pt>
                <c:pt idx="522">
                  <c:v>39210</c:v>
                </c:pt>
                <c:pt idx="523">
                  <c:v>39211</c:v>
                </c:pt>
                <c:pt idx="524">
                  <c:v>39212</c:v>
                </c:pt>
                <c:pt idx="525">
                  <c:v>39213</c:v>
                </c:pt>
                <c:pt idx="526">
                  <c:v>39216</c:v>
                </c:pt>
                <c:pt idx="527">
                  <c:v>39217</c:v>
                </c:pt>
                <c:pt idx="528">
                  <c:v>39218</c:v>
                </c:pt>
                <c:pt idx="529">
                  <c:v>39219</c:v>
                </c:pt>
                <c:pt idx="530">
                  <c:v>39220</c:v>
                </c:pt>
                <c:pt idx="531">
                  <c:v>39223</c:v>
                </c:pt>
                <c:pt idx="532">
                  <c:v>39224</c:v>
                </c:pt>
                <c:pt idx="533">
                  <c:v>39225</c:v>
                </c:pt>
                <c:pt idx="534">
                  <c:v>39226</c:v>
                </c:pt>
                <c:pt idx="535">
                  <c:v>39227</c:v>
                </c:pt>
                <c:pt idx="536">
                  <c:v>39230</c:v>
                </c:pt>
                <c:pt idx="537">
                  <c:v>39231</c:v>
                </c:pt>
                <c:pt idx="538">
                  <c:v>39232</c:v>
                </c:pt>
                <c:pt idx="539">
                  <c:v>39233</c:v>
                </c:pt>
                <c:pt idx="540">
                  <c:v>39234</c:v>
                </c:pt>
                <c:pt idx="541">
                  <c:v>39237</c:v>
                </c:pt>
                <c:pt idx="542">
                  <c:v>39238</c:v>
                </c:pt>
                <c:pt idx="543">
                  <c:v>39239</c:v>
                </c:pt>
                <c:pt idx="544">
                  <c:v>39240</c:v>
                </c:pt>
                <c:pt idx="545">
                  <c:v>39241</c:v>
                </c:pt>
                <c:pt idx="546">
                  <c:v>39244</c:v>
                </c:pt>
                <c:pt idx="547">
                  <c:v>39245</c:v>
                </c:pt>
                <c:pt idx="548">
                  <c:v>39246</c:v>
                </c:pt>
                <c:pt idx="549">
                  <c:v>39247</c:v>
                </c:pt>
                <c:pt idx="550">
                  <c:v>39248</c:v>
                </c:pt>
                <c:pt idx="551">
                  <c:v>39251</c:v>
                </c:pt>
                <c:pt idx="552">
                  <c:v>39252</c:v>
                </c:pt>
                <c:pt idx="553">
                  <c:v>39253</c:v>
                </c:pt>
                <c:pt idx="554">
                  <c:v>39254</c:v>
                </c:pt>
                <c:pt idx="555">
                  <c:v>39255</c:v>
                </c:pt>
                <c:pt idx="556">
                  <c:v>39258</c:v>
                </c:pt>
                <c:pt idx="557">
                  <c:v>39259</c:v>
                </c:pt>
                <c:pt idx="558">
                  <c:v>39260</c:v>
                </c:pt>
                <c:pt idx="559">
                  <c:v>39261</c:v>
                </c:pt>
                <c:pt idx="560">
                  <c:v>39262</c:v>
                </c:pt>
                <c:pt idx="561">
                  <c:v>39265</c:v>
                </c:pt>
                <c:pt idx="562">
                  <c:v>39266</c:v>
                </c:pt>
                <c:pt idx="563">
                  <c:v>39267</c:v>
                </c:pt>
                <c:pt idx="564">
                  <c:v>39268</c:v>
                </c:pt>
                <c:pt idx="565">
                  <c:v>39269</c:v>
                </c:pt>
                <c:pt idx="566">
                  <c:v>39272</c:v>
                </c:pt>
                <c:pt idx="567">
                  <c:v>39273</c:v>
                </c:pt>
                <c:pt idx="568">
                  <c:v>39274</c:v>
                </c:pt>
                <c:pt idx="569">
                  <c:v>39275</c:v>
                </c:pt>
                <c:pt idx="570">
                  <c:v>39276</c:v>
                </c:pt>
                <c:pt idx="571">
                  <c:v>39279</c:v>
                </c:pt>
                <c:pt idx="572">
                  <c:v>39280</c:v>
                </c:pt>
                <c:pt idx="573">
                  <c:v>39281</c:v>
                </c:pt>
                <c:pt idx="574">
                  <c:v>39282</c:v>
                </c:pt>
                <c:pt idx="575">
                  <c:v>39283</c:v>
                </c:pt>
                <c:pt idx="576">
                  <c:v>39286</c:v>
                </c:pt>
                <c:pt idx="577">
                  <c:v>39287</c:v>
                </c:pt>
                <c:pt idx="578">
                  <c:v>39288</c:v>
                </c:pt>
                <c:pt idx="579">
                  <c:v>39289</c:v>
                </c:pt>
                <c:pt idx="580">
                  <c:v>39290</c:v>
                </c:pt>
                <c:pt idx="581">
                  <c:v>39293</c:v>
                </c:pt>
                <c:pt idx="582">
                  <c:v>39294</c:v>
                </c:pt>
                <c:pt idx="583">
                  <c:v>39295</c:v>
                </c:pt>
                <c:pt idx="584">
                  <c:v>39296</c:v>
                </c:pt>
                <c:pt idx="585">
                  <c:v>39297</c:v>
                </c:pt>
                <c:pt idx="586">
                  <c:v>39300</c:v>
                </c:pt>
                <c:pt idx="587">
                  <c:v>39301</c:v>
                </c:pt>
                <c:pt idx="588">
                  <c:v>39302</c:v>
                </c:pt>
                <c:pt idx="589">
                  <c:v>39303</c:v>
                </c:pt>
                <c:pt idx="590">
                  <c:v>39304</c:v>
                </c:pt>
                <c:pt idx="591">
                  <c:v>39307</c:v>
                </c:pt>
                <c:pt idx="592">
                  <c:v>39308</c:v>
                </c:pt>
                <c:pt idx="593">
                  <c:v>39309</c:v>
                </c:pt>
                <c:pt idx="594">
                  <c:v>39310</c:v>
                </c:pt>
                <c:pt idx="595">
                  <c:v>39311</c:v>
                </c:pt>
                <c:pt idx="596">
                  <c:v>39314</c:v>
                </c:pt>
                <c:pt idx="597">
                  <c:v>39315</c:v>
                </c:pt>
                <c:pt idx="598">
                  <c:v>39316</c:v>
                </c:pt>
                <c:pt idx="599">
                  <c:v>39317</c:v>
                </c:pt>
                <c:pt idx="600">
                  <c:v>39318</c:v>
                </c:pt>
                <c:pt idx="601">
                  <c:v>39321</c:v>
                </c:pt>
                <c:pt idx="602">
                  <c:v>39322</c:v>
                </c:pt>
                <c:pt idx="603">
                  <c:v>39323</c:v>
                </c:pt>
                <c:pt idx="604">
                  <c:v>39324</c:v>
                </c:pt>
                <c:pt idx="605">
                  <c:v>39325</c:v>
                </c:pt>
                <c:pt idx="606">
                  <c:v>39328</c:v>
                </c:pt>
                <c:pt idx="607">
                  <c:v>39329</c:v>
                </c:pt>
                <c:pt idx="608">
                  <c:v>39330</c:v>
                </c:pt>
                <c:pt idx="609">
                  <c:v>39331</c:v>
                </c:pt>
                <c:pt idx="610">
                  <c:v>39332</c:v>
                </c:pt>
                <c:pt idx="611">
                  <c:v>39335</c:v>
                </c:pt>
                <c:pt idx="612">
                  <c:v>39336</c:v>
                </c:pt>
                <c:pt idx="613">
                  <c:v>39337</c:v>
                </c:pt>
                <c:pt idx="614">
                  <c:v>39338</c:v>
                </c:pt>
                <c:pt idx="615">
                  <c:v>39339</c:v>
                </c:pt>
                <c:pt idx="616">
                  <c:v>39342</c:v>
                </c:pt>
                <c:pt idx="617">
                  <c:v>39343</c:v>
                </c:pt>
                <c:pt idx="618">
                  <c:v>39344</c:v>
                </c:pt>
                <c:pt idx="619">
                  <c:v>39345</c:v>
                </c:pt>
                <c:pt idx="620">
                  <c:v>39346</c:v>
                </c:pt>
                <c:pt idx="621">
                  <c:v>39349</c:v>
                </c:pt>
                <c:pt idx="622">
                  <c:v>39350</c:v>
                </c:pt>
                <c:pt idx="623">
                  <c:v>39351</c:v>
                </c:pt>
                <c:pt idx="624">
                  <c:v>39352</c:v>
                </c:pt>
                <c:pt idx="625">
                  <c:v>39353</c:v>
                </c:pt>
                <c:pt idx="626">
                  <c:v>39356</c:v>
                </c:pt>
                <c:pt idx="627">
                  <c:v>39357</c:v>
                </c:pt>
                <c:pt idx="628">
                  <c:v>39358</c:v>
                </c:pt>
                <c:pt idx="629">
                  <c:v>39359</c:v>
                </c:pt>
                <c:pt idx="630">
                  <c:v>39360</c:v>
                </c:pt>
                <c:pt idx="631">
                  <c:v>39363</c:v>
                </c:pt>
                <c:pt idx="632">
                  <c:v>39364</c:v>
                </c:pt>
                <c:pt idx="633">
                  <c:v>39365</c:v>
                </c:pt>
                <c:pt idx="634">
                  <c:v>39366</c:v>
                </c:pt>
                <c:pt idx="635">
                  <c:v>39367</c:v>
                </c:pt>
                <c:pt idx="636">
                  <c:v>39370</c:v>
                </c:pt>
                <c:pt idx="637">
                  <c:v>39371</c:v>
                </c:pt>
                <c:pt idx="638">
                  <c:v>39372</c:v>
                </c:pt>
                <c:pt idx="639">
                  <c:v>39373</c:v>
                </c:pt>
                <c:pt idx="640">
                  <c:v>39374</c:v>
                </c:pt>
                <c:pt idx="641">
                  <c:v>39377</c:v>
                </c:pt>
                <c:pt idx="642">
                  <c:v>39378</c:v>
                </c:pt>
                <c:pt idx="643">
                  <c:v>39379</c:v>
                </c:pt>
                <c:pt idx="644">
                  <c:v>39380</c:v>
                </c:pt>
                <c:pt idx="645">
                  <c:v>39381</c:v>
                </c:pt>
                <c:pt idx="646">
                  <c:v>39384</c:v>
                </c:pt>
                <c:pt idx="647">
                  <c:v>39385</c:v>
                </c:pt>
                <c:pt idx="648">
                  <c:v>39386</c:v>
                </c:pt>
                <c:pt idx="649">
                  <c:v>39387</c:v>
                </c:pt>
                <c:pt idx="650">
                  <c:v>39388</c:v>
                </c:pt>
                <c:pt idx="651">
                  <c:v>39391</c:v>
                </c:pt>
                <c:pt idx="652">
                  <c:v>39392</c:v>
                </c:pt>
                <c:pt idx="653">
                  <c:v>39393</c:v>
                </c:pt>
                <c:pt idx="654">
                  <c:v>39394</c:v>
                </c:pt>
                <c:pt idx="655">
                  <c:v>39395</c:v>
                </c:pt>
                <c:pt idx="656">
                  <c:v>39398</c:v>
                </c:pt>
                <c:pt idx="657">
                  <c:v>39399</c:v>
                </c:pt>
                <c:pt idx="658">
                  <c:v>39400</c:v>
                </c:pt>
                <c:pt idx="659">
                  <c:v>39401</c:v>
                </c:pt>
                <c:pt idx="660">
                  <c:v>39402</c:v>
                </c:pt>
                <c:pt idx="661">
                  <c:v>39405</c:v>
                </c:pt>
                <c:pt idx="662">
                  <c:v>39406</c:v>
                </c:pt>
                <c:pt idx="663">
                  <c:v>39407</c:v>
                </c:pt>
                <c:pt idx="664">
                  <c:v>39408</c:v>
                </c:pt>
                <c:pt idx="665">
                  <c:v>39409</c:v>
                </c:pt>
                <c:pt idx="666">
                  <c:v>39412</c:v>
                </c:pt>
                <c:pt idx="667">
                  <c:v>39413</c:v>
                </c:pt>
                <c:pt idx="668">
                  <c:v>39414</c:v>
                </c:pt>
                <c:pt idx="669">
                  <c:v>39415</c:v>
                </c:pt>
                <c:pt idx="670">
                  <c:v>39416</c:v>
                </c:pt>
                <c:pt idx="671">
                  <c:v>39419</c:v>
                </c:pt>
                <c:pt idx="672">
                  <c:v>39420</c:v>
                </c:pt>
                <c:pt idx="673">
                  <c:v>39421</c:v>
                </c:pt>
                <c:pt idx="674">
                  <c:v>39422</c:v>
                </c:pt>
                <c:pt idx="675">
                  <c:v>39423</c:v>
                </c:pt>
                <c:pt idx="676">
                  <c:v>39426</c:v>
                </c:pt>
                <c:pt idx="677">
                  <c:v>39427</c:v>
                </c:pt>
                <c:pt idx="678">
                  <c:v>39428</c:v>
                </c:pt>
                <c:pt idx="679">
                  <c:v>39429</c:v>
                </c:pt>
                <c:pt idx="680">
                  <c:v>39430</c:v>
                </c:pt>
                <c:pt idx="681">
                  <c:v>39433</c:v>
                </c:pt>
                <c:pt idx="682">
                  <c:v>39434</c:v>
                </c:pt>
                <c:pt idx="683">
                  <c:v>39449</c:v>
                </c:pt>
                <c:pt idx="684">
                  <c:v>39450</c:v>
                </c:pt>
                <c:pt idx="685">
                  <c:v>39451</c:v>
                </c:pt>
                <c:pt idx="686">
                  <c:v>39454</c:v>
                </c:pt>
                <c:pt idx="687">
                  <c:v>39455</c:v>
                </c:pt>
                <c:pt idx="688">
                  <c:v>39456</c:v>
                </c:pt>
                <c:pt idx="689">
                  <c:v>39457</c:v>
                </c:pt>
                <c:pt idx="690">
                  <c:v>39458</c:v>
                </c:pt>
                <c:pt idx="691">
                  <c:v>39461</c:v>
                </c:pt>
                <c:pt idx="692">
                  <c:v>39462</c:v>
                </c:pt>
                <c:pt idx="693">
                  <c:v>39463</c:v>
                </c:pt>
                <c:pt idx="694">
                  <c:v>39464</c:v>
                </c:pt>
                <c:pt idx="695">
                  <c:v>39465</c:v>
                </c:pt>
                <c:pt idx="696">
                  <c:v>39468</c:v>
                </c:pt>
                <c:pt idx="697">
                  <c:v>39469</c:v>
                </c:pt>
                <c:pt idx="698">
                  <c:v>39470</c:v>
                </c:pt>
                <c:pt idx="699">
                  <c:v>39471</c:v>
                </c:pt>
                <c:pt idx="700">
                  <c:v>39472</c:v>
                </c:pt>
                <c:pt idx="701">
                  <c:v>39475</c:v>
                </c:pt>
                <c:pt idx="702">
                  <c:v>39476</c:v>
                </c:pt>
                <c:pt idx="703">
                  <c:v>39477</c:v>
                </c:pt>
                <c:pt idx="704">
                  <c:v>39478</c:v>
                </c:pt>
                <c:pt idx="705">
                  <c:v>39479</c:v>
                </c:pt>
                <c:pt idx="706">
                  <c:v>39482</c:v>
                </c:pt>
                <c:pt idx="707">
                  <c:v>39483</c:v>
                </c:pt>
                <c:pt idx="708">
                  <c:v>39484</c:v>
                </c:pt>
                <c:pt idx="709">
                  <c:v>39485</c:v>
                </c:pt>
                <c:pt idx="710">
                  <c:v>39486</c:v>
                </c:pt>
                <c:pt idx="711">
                  <c:v>39489</c:v>
                </c:pt>
                <c:pt idx="712">
                  <c:v>39490</c:v>
                </c:pt>
                <c:pt idx="713">
                  <c:v>39491</c:v>
                </c:pt>
                <c:pt idx="714">
                  <c:v>39492</c:v>
                </c:pt>
                <c:pt idx="715">
                  <c:v>39493</c:v>
                </c:pt>
                <c:pt idx="716">
                  <c:v>39496</c:v>
                </c:pt>
                <c:pt idx="717">
                  <c:v>39497</c:v>
                </c:pt>
                <c:pt idx="718">
                  <c:v>39498</c:v>
                </c:pt>
                <c:pt idx="719">
                  <c:v>39499</c:v>
                </c:pt>
                <c:pt idx="720">
                  <c:v>39500</c:v>
                </c:pt>
                <c:pt idx="721">
                  <c:v>39503</c:v>
                </c:pt>
                <c:pt idx="722">
                  <c:v>39504</c:v>
                </c:pt>
                <c:pt idx="723">
                  <c:v>39505</c:v>
                </c:pt>
                <c:pt idx="724">
                  <c:v>39506</c:v>
                </c:pt>
                <c:pt idx="725">
                  <c:v>39507</c:v>
                </c:pt>
                <c:pt idx="726">
                  <c:v>39510</c:v>
                </c:pt>
                <c:pt idx="727">
                  <c:v>39511</c:v>
                </c:pt>
                <c:pt idx="728">
                  <c:v>39512</c:v>
                </c:pt>
                <c:pt idx="729">
                  <c:v>39513</c:v>
                </c:pt>
                <c:pt idx="730">
                  <c:v>39514</c:v>
                </c:pt>
                <c:pt idx="731">
                  <c:v>39517</c:v>
                </c:pt>
                <c:pt idx="732">
                  <c:v>39518</c:v>
                </c:pt>
                <c:pt idx="733">
                  <c:v>39519</c:v>
                </c:pt>
                <c:pt idx="734">
                  <c:v>39520</c:v>
                </c:pt>
                <c:pt idx="735">
                  <c:v>39521</c:v>
                </c:pt>
                <c:pt idx="736">
                  <c:v>39524</c:v>
                </c:pt>
                <c:pt idx="737">
                  <c:v>39525</c:v>
                </c:pt>
                <c:pt idx="738">
                  <c:v>39526</c:v>
                </c:pt>
                <c:pt idx="739">
                  <c:v>39527</c:v>
                </c:pt>
                <c:pt idx="740">
                  <c:v>39532</c:v>
                </c:pt>
                <c:pt idx="741">
                  <c:v>39533</c:v>
                </c:pt>
                <c:pt idx="742">
                  <c:v>39534</c:v>
                </c:pt>
                <c:pt idx="743">
                  <c:v>39535</c:v>
                </c:pt>
                <c:pt idx="744">
                  <c:v>39538</c:v>
                </c:pt>
                <c:pt idx="745">
                  <c:v>39539</c:v>
                </c:pt>
                <c:pt idx="746">
                  <c:v>39540</c:v>
                </c:pt>
                <c:pt idx="747">
                  <c:v>39541</c:v>
                </c:pt>
                <c:pt idx="748">
                  <c:v>39542</c:v>
                </c:pt>
                <c:pt idx="749">
                  <c:v>39545</c:v>
                </c:pt>
                <c:pt idx="750">
                  <c:v>39546</c:v>
                </c:pt>
                <c:pt idx="751">
                  <c:v>39547</c:v>
                </c:pt>
                <c:pt idx="752">
                  <c:v>39548</c:v>
                </c:pt>
                <c:pt idx="753">
                  <c:v>39549</c:v>
                </c:pt>
                <c:pt idx="754">
                  <c:v>39552</c:v>
                </c:pt>
                <c:pt idx="755">
                  <c:v>39553</c:v>
                </c:pt>
                <c:pt idx="756">
                  <c:v>39554</c:v>
                </c:pt>
                <c:pt idx="757">
                  <c:v>39555</c:v>
                </c:pt>
                <c:pt idx="758">
                  <c:v>39556</c:v>
                </c:pt>
                <c:pt idx="759">
                  <c:v>39559</c:v>
                </c:pt>
                <c:pt idx="760">
                  <c:v>39560</c:v>
                </c:pt>
                <c:pt idx="761">
                  <c:v>39561</c:v>
                </c:pt>
                <c:pt idx="762">
                  <c:v>39562</c:v>
                </c:pt>
                <c:pt idx="763">
                  <c:v>39563</c:v>
                </c:pt>
                <c:pt idx="764">
                  <c:v>39566</c:v>
                </c:pt>
                <c:pt idx="765">
                  <c:v>39567</c:v>
                </c:pt>
                <c:pt idx="766">
                  <c:v>39568</c:v>
                </c:pt>
                <c:pt idx="767">
                  <c:v>39569</c:v>
                </c:pt>
                <c:pt idx="768">
                  <c:v>39570</c:v>
                </c:pt>
                <c:pt idx="769">
                  <c:v>39574</c:v>
                </c:pt>
                <c:pt idx="770">
                  <c:v>39575</c:v>
                </c:pt>
                <c:pt idx="771">
                  <c:v>39576</c:v>
                </c:pt>
                <c:pt idx="772">
                  <c:v>39577</c:v>
                </c:pt>
                <c:pt idx="773">
                  <c:v>39580</c:v>
                </c:pt>
                <c:pt idx="774">
                  <c:v>39581</c:v>
                </c:pt>
                <c:pt idx="775">
                  <c:v>39582</c:v>
                </c:pt>
                <c:pt idx="776">
                  <c:v>39583</c:v>
                </c:pt>
                <c:pt idx="777">
                  <c:v>39584</c:v>
                </c:pt>
                <c:pt idx="778">
                  <c:v>39587</c:v>
                </c:pt>
                <c:pt idx="779">
                  <c:v>39588</c:v>
                </c:pt>
                <c:pt idx="780">
                  <c:v>39589</c:v>
                </c:pt>
                <c:pt idx="781">
                  <c:v>39590</c:v>
                </c:pt>
                <c:pt idx="782">
                  <c:v>39591</c:v>
                </c:pt>
                <c:pt idx="783">
                  <c:v>39594</c:v>
                </c:pt>
                <c:pt idx="784">
                  <c:v>39595</c:v>
                </c:pt>
                <c:pt idx="785">
                  <c:v>39596</c:v>
                </c:pt>
                <c:pt idx="786">
                  <c:v>39597</c:v>
                </c:pt>
                <c:pt idx="787">
                  <c:v>39598</c:v>
                </c:pt>
                <c:pt idx="788">
                  <c:v>39601</c:v>
                </c:pt>
                <c:pt idx="789">
                  <c:v>39602</c:v>
                </c:pt>
                <c:pt idx="790">
                  <c:v>39603</c:v>
                </c:pt>
                <c:pt idx="791">
                  <c:v>39604</c:v>
                </c:pt>
                <c:pt idx="792">
                  <c:v>39605</c:v>
                </c:pt>
                <c:pt idx="793">
                  <c:v>39608</c:v>
                </c:pt>
                <c:pt idx="794">
                  <c:v>39609</c:v>
                </c:pt>
                <c:pt idx="795">
                  <c:v>39610</c:v>
                </c:pt>
                <c:pt idx="796">
                  <c:v>39611</c:v>
                </c:pt>
                <c:pt idx="797">
                  <c:v>39612</c:v>
                </c:pt>
                <c:pt idx="798">
                  <c:v>39615</c:v>
                </c:pt>
                <c:pt idx="799">
                  <c:v>39616</c:v>
                </c:pt>
                <c:pt idx="800">
                  <c:v>39617</c:v>
                </c:pt>
                <c:pt idx="801">
                  <c:v>39618</c:v>
                </c:pt>
                <c:pt idx="802">
                  <c:v>39619</c:v>
                </c:pt>
                <c:pt idx="803">
                  <c:v>39622</c:v>
                </c:pt>
                <c:pt idx="804">
                  <c:v>39623</c:v>
                </c:pt>
                <c:pt idx="805">
                  <c:v>39624</c:v>
                </c:pt>
                <c:pt idx="806">
                  <c:v>39625</c:v>
                </c:pt>
                <c:pt idx="807">
                  <c:v>39626</c:v>
                </c:pt>
                <c:pt idx="808">
                  <c:v>39629</c:v>
                </c:pt>
                <c:pt idx="809">
                  <c:v>39630</c:v>
                </c:pt>
                <c:pt idx="810">
                  <c:v>39631</c:v>
                </c:pt>
                <c:pt idx="811">
                  <c:v>39632</c:v>
                </c:pt>
                <c:pt idx="812">
                  <c:v>39633</c:v>
                </c:pt>
                <c:pt idx="813">
                  <c:v>39636</c:v>
                </c:pt>
                <c:pt idx="814">
                  <c:v>39637</c:v>
                </c:pt>
                <c:pt idx="815">
                  <c:v>39638</c:v>
                </c:pt>
                <c:pt idx="816">
                  <c:v>39639</c:v>
                </c:pt>
                <c:pt idx="817">
                  <c:v>39640</c:v>
                </c:pt>
                <c:pt idx="818">
                  <c:v>39643</c:v>
                </c:pt>
                <c:pt idx="819">
                  <c:v>39644</c:v>
                </c:pt>
                <c:pt idx="820">
                  <c:v>39645</c:v>
                </c:pt>
                <c:pt idx="821">
                  <c:v>39646</c:v>
                </c:pt>
                <c:pt idx="822">
                  <c:v>39647</c:v>
                </c:pt>
                <c:pt idx="823">
                  <c:v>39650</c:v>
                </c:pt>
                <c:pt idx="824">
                  <c:v>39651</c:v>
                </c:pt>
                <c:pt idx="825">
                  <c:v>39652</c:v>
                </c:pt>
                <c:pt idx="826">
                  <c:v>39653</c:v>
                </c:pt>
                <c:pt idx="827">
                  <c:v>39654</c:v>
                </c:pt>
                <c:pt idx="828">
                  <c:v>39657</c:v>
                </c:pt>
                <c:pt idx="829">
                  <c:v>39658</c:v>
                </c:pt>
                <c:pt idx="830">
                  <c:v>39659</c:v>
                </c:pt>
                <c:pt idx="831">
                  <c:v>39660</c:v>
                </c:pt>
                <c:pt idx="832">
                  <c:v>39661</c:v>
                </c:pt>
                <c:pt idx="833">
                  <c:v>39664</c:v>
                </c:pt>
                <c:pt idx="834">
                  <c:v>39665</c:v>
                </c:pt>
                <c:pt idx="835">
                  <c:v>39666</c:v>
                </c:pt>
                <c:pt idx="836">
                  <c:v>39667</c:v>
                </c:pt>
                <c:pt idx="837">
                  <c:v>39668</c:v>
                </c:pt>
                <c:pt idx="838">
                  <c:v>39671</c:v>
                </c:pt>
                <c:pt idx="839">
                  <c:v>39672</c:v>
                </c:pt>
                <c:pt idx="840">
                  <c:v>39673</c:v>
                </c:pt>
                <c:pt idx="841">
                  <c:v>39674</c:v>
                </c:pt>
                <c:pt idx="842">
                  <c:v>39675</c:v>
                </c:pt>
                <c:pt idx="843">
                  <c:v>39678</c:v>
                </c:pt>
                <c:pt idx="844">
                  <c:v>39679</c:v>
                </c:pt>
                <c:pt idx="845">
                  <c:v>39680</c:v>
                </c:pt>
                <c:pt idx="846">
                  <c:v>39681</c:v>
                </c:pt>
                <c:pt idx="847">
                  <c:v>39682</c:v>
                </c:pt>
                <c:pt idx="848">
                  <c:v>39685</c:v>
                </c:pt>
                <c:pt idx="849">
                  <c:v>39686</c:v>
                </c:pt>
                <c:pt idx="850">
                  <c:v>39687</c:v>
                </c:pt>
                <c:pt idx="851">
                  <c:v>39688</c:v>
                </c:pt>
                <c:pt idx="852">
                  <c:v>39689</c:v>
                </c:pt>
                <c:pt idx="853">
                  <c:v>39692</c:v>
                </c:pt>
                <c:pt idx="854">
                  <c:v>39693</c:v>
                </c:pt>
                <c:pt idx="855">
                  <c:v>39694</c:v>
                </c:pt>
                <c:pt idx="856">
                  <c:v>39695</c:v>
                </c:pt>
                <c:pt idx="857">
                  <c:v>39696</c:v>
                </c:pt>
                <c:pt idx="858">
                  <c:v>39699</c:v>
                </c:pt>
                <c:pt idx="859">
                  <c:v>39700</c:v>
                </c:pt>
                <c:pt idx="860">
                  <c:v>39701</c:v>
                </c:pt>
                <c:pt idx="861">
                  <c:v>39702</c:v>
                </c:pt>
                <c:pt idx="862">
                  <c:v>39703</c:v>
                </c:pt>
                <c:pt idx="863">
                  <c:v>39706</c:v>
                </c:pt>
                <c:pt idx="864">
                  <c:v>39707</c:v>
                </c:pt>
                <c:pt idx="865">
                  <c:v>39708</c:v>
                </c:pt>
                <c:pt idx="866">
                  <c:v>39709</c:v>
                </c:pt>
                <c:pt idx="867">
                  <c:v>39710</c:v>
                </c:pt>
                <c:pt idx="868">
                  <c:v>39713</c:v>
                </c:pt>
                <c:pt idx="869">
                  <c:v>39714</c:v>
                </c:pt>
                <c:pt idx="870">
                  <c:v>39715</c:v>
                </c:pt>
                <c:pt idx="871">
                  <c:v>39716</c:v>
                </c:pt>
                <c:pt idx="872">
                  <c:v>39717</c:v>
                </c:pt>
                <c:pt idx="873">
                  <c:v>39720</c:v>
                </c:pt>
                <c:pt idx="874">
                  <c:v>39721</c:v>
                </c:pt>
                <c:pt idx="875">
                  <c:v>39722</c:v>
                </c:pt>
                <c:pt idx="876">
                  <c:v>39723</c:v>
                </c:pt>
                <c:pt idx="877">
                  <c:v>39724</c:v>
                </c:pt>
                <c:pt idx="878">
                  <c:v>39727</c:v>
                </c:pt>
                <c:pt idx="879">
                  <c:v>39728</c:v>
                </c:pt>
                <c:pt idx="880">
                  <c:v>39729</c:v>
                </c:pt>
                <c:pt idx="881">
                  <c:v>39730</c:v>
                </c:pt>
                <c:pt idx="882">
                  <c:v>39731</c:v>
                </c:pt>
                <c:pt idx="883">
                  <c:v>39734</c:v>
                </c:pt>
                <c:pt idx="884">
                  <c:v>39735</c:v>
                </c:pt>
                <c:pt idx="885">
                  <c:v>39736</c:v>
                </c:pt>
                <c:pt idx="886">
                  <c:v>39737</c:v>
                </c:pt>
                <c:pt idx="887">
                  <c:v>39738</c:v>
                </c:pt>
                <c:pt idx="888">
                  <c:v>39741</c:v>
                </c:pt>
                <c:pt idx="889">
                  <c:v>39742</c:v>
                </c:pt>
                <c:pt idx="890">
                  <c:v>39743</c:v>
                </c:pt>
                <c:pt idx="891">
                  <c:v>39744</c:v>
                </c:pt>
                <c:pt idx="892">
                  <c:v>39745</c:v>
                </c:pt>
                <c:pt idx="893">
                  <c:v>39748</c:v>
                </c:pt>
                <c:pt idx="894">
                  <c:v>39749</c:v>
                </c:pt>
                <c:pt idx="895">
                  <c:v>39750</c:v>
                </c:pt>
                <c:pt idx="896">
                  <c:v>39751</c:v>
                </c:pt>
                <c:pt idx="897">
                  <c:v>39752</c:v>
                </c:pt>
                <c:pt idx="898">
                  <c:v>39755</c:v>
                </c:pt>
                <c:pt idx="899">
                  <c:v>39756</c:v>
                </c:pt>
                <c:pt idx="900">
                  <c:v>39757</c:v>
                </c:pt>
                <c:pt idx="901">
                  <c:v>39758</c:v>
                </c:pt>
                <c:pt idx="902">
                  <c:v>39759</c:v>
                </c:pt>
                <c:pt idx="903">
                  <c:v>39762</c:v>
                </c:pt>
                <c:pt idx="904">
                  <c:v>39763</c:v>
                </c:pt>
                <c:pt idx="905">
                  <c:v>39764</c:v>
                </c:pt>
                <c:pt idx="906">
                  <c:v>39765</c:v>
                </c:pt>
                <c:pt idx="907">
                  <c:v>39766</c:v>
                </c:pt>
                <c:pt idx="908">
                  <c:v>39769</c:v>
                </c:pt>
                <c:pt idx="909">
                  <c:v>39770</c:v>
                </c:pt>
                <c:pt idx="910">
                  <c:v>39771</c:v>
                </c:pt>
                <c:pt idx="911">
                  <c:v>39772</c:v>
                </c:pt>
                <c:pt idx="912">
                  <c:v>39773</c:v>
                </c:pt>
                <c:pt idx="913">
                  <c:v>39776</c:v>
                </c:pt>
                <c:pt idx="914">
                  <c:v>39777</c:v>
                </c:pt>
                <c:pt idx="915">
                  <c:v>39778</c:v>
                </c:pt>
                <c:pt idx="916">
                  <c:v>39779</c:v>
                </c:pt>
                <c:pt idx="917">
                  <c:v>39780</c:v>
                </c:pt>
                <c:pt idx="918">
                  <c:v>39783</c:v>
                </c:pt>
                <c:pt idx="919">
                  <c:v>39784</c:v>
                </c:pt>
                <c:pt idx="920">
                  <c:v>39785</c:v>
                </c:pt>
                <c:pt idx="921">
                  <c:v>39786</c:v>
                </c:pt>
                <c:pt idx="922">
                  <c:v>39787</c:v>
                </c:pt>
                <c:pt idx="923">
                  <c:v>39790</c:v>
                </c:pt>
                <c:pt idx="924">
                  <c:v>39791</c:v>
                </c:pt>
                <c:pt idx="925">
                  <c:v>39792</c:v>
                </c:pt>
                <c:pt idx="926">
                  <c:v>39793</c:v>
                </c:pt>
                <c:pt idx="927">
                  <c:v>39794</c:v>
                </c:pt>
                <c:pt idx="928">
                  <c:v>39797</c:v>
                </c:pt>
                <c:pt idx="929">
                  <c:v>39799</c:v>
                </c:pt>
                <c:pt idx="930">
                  <c:v>39800</c:v>
                </c:pt>
                <c:pt idx="931">
                  <c:v>39801</c:v>
                </c:pt>
                <c:pt idx="932">
                  <c:v>39804</c:v>
                </c:pt>
                <c:pt idx="933">
                  <c:v>39805</c:v>
                </c:pt>
                <c:pt idx="934">
                  <c:v>39806</c:v>
                </c:pt>
                <c:pt idx="935">
                  <c:v>39808</c:v>
                </c:pt>
                <c:pt idx="936">
                  <c:v>39811</c:v>
                </c:pt>
                <c:pt idx="937">
                  <c:v>39812</c:v>
                </c:pt>
                <c:pt idx="938">
                  <c:v>39813</c:v>
                </c:pt>
                <c:pt idx="939">
                  <c:v>39815</c:v>
                </c:pt>
                <c:pt idx="940">
                  <c:v>39818</c:v>
                </c:pt>
                <c:pt idx="941">
                  <c:v>39819</c:v>
                </c:pt>
                <c:pt idx="942">
                  <c:v>39820</c:v>
                </c:pt>
                <c:pt idx="943">
                  <c:v>39821</c:v>
                </c:pt>
                <c:pt idx="944">
                  <c:v>39822</c:v>
                </c:pt>
                <c:pt idx="945">
                  <c:v>39825</c:v>
                </c:pt>
                <c:pt idx="946">
                  <c:v>39826</c:v>
                </c:pt>
                <c:pt idx="947">
                  <c:v>39827</c:v>
                </c:pt>
                <c:pt idx="948">
                  <c:v>39828</c:v>
                </c:pt>
                <c:pt idx="949">
                  <c:v>39829</c:v>
                </c:pt>
                <c:pt idx="950">
                  <c:v>39832</c:v>
                </c:pt>
                <c:pt idx="951">
                  <c:v>39833</c:v>
                </c:pt>
                <c:pt idx="952">
                  <c:v>39834</c:v>
                </c:pt>
                <c:pt idx="953">
                  <c:v>39835</c:v>
                </c:pt>
                <c:pt idx="954">
                  <c:v>39836</c:v>
                </c:pt>
                <c:pt idx="955">
                  <c:v>39839</c:v>
                </c:pt>
                <c:pt idx="956">
                  <c:v>39840</c:v>
                </c:pt>
                <c:pt idx="957">
                  <c:v>39841</c:v>
                </c:pt>
                <c:pt idx="958">
                  <c:v>39842</c:v>
                </c:pt>
                <c:pt idx="959">
                  <c:v>39843</c:v>
                </c:pt>
                <c:pt idx="960">
                  <c:v>39846</c:v>
                </c:pt>
                <c:pt idx="961">
                  <c:v>39847</c:v>
                </c:pt>
                <c:pt idx="962">
                  <c:v>39848</c:v>
                </c:pt>
                <c:pt idx="963">
                  <c:v>39849</c:v>
                </c:pt>
                <c:pt idx="964">
                  <c:v>39850</c:v>
                </c:pt>
                <c:pt idx="965">
                  <c:v>39853</c:v>
                </c:pt>
                <c:pt idx="966">
                  <c:v>39854</c:v>
                </c:pt>
                <c:pt idx="967">
                  <c:v>39855</c:v>
                </c:pt>
                <c:pt idx="968">
                  <c:v>39856</c:v>
                </c:pt>
                <c:pt idx="969">
                  <c:v>39857</c:v>
                </c:pt>
                <c:pt idx="970">
                  <c:v>39860</c:v>
                </c:pt>
                <c:pt idx="971">
                  <c:v>39861</c:v>
                </c:pt>
                <c:pt idx="972">
                  <c:v>39862</c:v>
                </c:pt>
                <c:pt idx="973">
                  <c:v>39863</c:v>
                </c:pt>
                <c:pt idx="974">
                  <c:v>39864</c:v>
                </c:pt>
                <c:pt idx="975">
                  <c:v>39867</c:v>
                </c:pt>
                <c:pt idx="976">
                  <c:v>39868</c:v>
                </c:pt>
                <c:pt idx="977">
                  <c:v>39869</c:v>
                </c:pt>
                <c:pt idx="978">
                  <c:v>39870</c:v>
                </c:pt>
                <c:pt idx="979">
                  <c:v>39871</c:v>
                </c:pt>
                <c:pt idx="980">
                  <c:v>39874</c:v>
                </c:pt>
                <c:pt idx="981">
                  <c:v>39875</c:v>
                </c:pt>
                <c:pt idx="982">
                  <c:v>39876</c:v>
                </c:pt>
                <c:pt idx="983">
                  <c:v>39877</c:v>
                </c:pt>
                <c:pt idx="984">
                  <c:v>39878</c:v>
                </c:pt>
                <c:pt idx="985">
                  <c:v>39881</c:v>
                </c:pt>
                <c:pt idx="986">
                  <c:v>39882</c:v>
                </c:pt>
                <c:pt idx="987">
                  <c:v>39883</c:v>
                </c:pt>
                <c:pt idx="988">
                  <c:v>39884</c:v>
                </c:pt>
                <c:pt idx="989">
                  <c:v>39885</c:v>
                </c:pt>
                <c:pt idx="990">
                  <c:v>39888</c:v>
                </c:pt>
                <c:pt idx="991">
                  <c:v>39889</c:v>
                </c:pt>
                <c:pt idx="992">
                  <c:v>39890</c:v>
                </c:pt>
                <c:pt idx="993">
                  <c:v>39891</c:v>
                </c:pt>
                <c:pt idx="994">
                  <c:v>39892</c:v>
                </c:pt>
                <c:pt idx="995">
                  <c:v>39895</c:v>
                </c:pt>
                <c:pt idx="996">
                  <c:v>39896</c:v>
                </c:pt>
                <c:pt idx="997">
                  <c:v>39897</c:v>
                </c:pt>
                <c:pt idx="998">
                  <c:v>39898</c:v>
                </c:pt>
                <c:pt idx="999">
                  <c:v>39899</c:v>
                </c:pt>
                <c:pt idx="1000">
                  <c:v>39902</c:v>
                </c:pt>
                <c:pt idx="1001">
                  <c:v>39903</c:v>
                </c:pt>
                <c:pt idx="1002">
                  <c:v>39904</c:v>
                </c:pt>
                <c:pt idx="1003">
                  <c:v>39905</c:v>
                </c:pt>
                <c:pt idx="1004">
                  <c:v>39906</c:v>
                </c:pt>
                <c:pt idx="1005">
                  <c:v>39909</c:v>
                </c:pt>
                <c:pt idx="1006">
                  <c:v>39910</c:v>
                </c:pt>
                <c:pt idx="1007">
                  <c:v>39911</c:v>
                </c:pt>
                <c:pt idx="1008">
                  <c:v>39912</c:v>
                </c:pt>
                <c:pt idx="1009">
                  <c:v>39916</c:v>
                </c:pt>
                <c:pt idx="1010">
                  <c:v>39917</c:v>
                </c:pt>
                <c:pt idx="1011">
                  <c:v>39918</c:v>
                </c:pt>
                <c:pt idx="1012">
                  <c:v>39919</c:v>
                </c:pt>
                <c:pt idx="1013">
                  <c:v>39920</c:v>
                </c:pt>
                <c:pt idx="1014">
                  <c:v>39923</c:v>
                </c:pt>
                <c:pt idx="1015">
                  <c:v>39924</c:v>
                </c:pt>
                <c:pt idx="1016">
                  <c:v>39925</c:v>
                </c:pt>
                <c:pt idx="1017">
                  <c:v>39926</c:v>
                </c:pt>
                <c:pt idx="1018">
                  <c:v>39927</c:v>
                </c:pt>
                <c:pt idx="1019">
                  <c:v>39930</c:v>
                </c:pt>
                <c:pt idx="1020">
                  <c:v>39931</c:v>
                </c:pt>
                <c:pt idx="1021">
                  <c:v>39932</c:v>
                </c:pt>
                <c:pt idx="1022">
                  <c:v>39933</c:v>
                </c:pt>
                <c:pt idx="1023">
                  <c:v>39934</c:v>
                </c:pt>
                <c:pt idx="1024">
                  <c:v>39937</c:v>
                </c:pt>
                <c:pt idx="1025">
                  <c:v>39938</c:v>
                </c:pt>
                <c:pt idx="1026">
                  <c:v>39939</c:v>
                </c:pt>
                <c:pt idx="1027">
                  <c:v>39940</c:v>
                </c:pt>
                <c:pt idx="1028">
                  <c:v>39941</c:v>
                </c:pt>
                <c:pt idx="1029">
                  <c:v>39944</c:v>
                </c:pt>
                <c:pt idx="1030">
                  <c:v>39945</c:v>
                </c:pt>
                <c:pt idx="1031">
                  <c:v>39946</c:v>
                </c:pt>
                <c:pt idx="1032">
                  <c:v>39947</c:v>
                </c:pt>
                <c:pt idx="1033">
                  <c:v>39948</c:v>
                </c:pt>
                <c:pt idx="1034">
                  <c:v>39951</c:v>
                </c:pt>
                <c:pt idx="1035">
                  <c:v>39952</c:v>
                </c:pt>
                <c:pt idx="1036">
                  <c:v>39953</c:v>
                </c:pt>
                <c:pt idx="1037">
                  <c:v>39954</c:v>
                </c:pt>
                <c:pt idx="1038">
                  <c:v>39955</c:v>
                </c:pt>
                <c:pt idx="1039">
                  <c:v>39958</c:v>
                </c:pt>
                <c:pt idx="1040">
                  <c:v>39959</c:v>
                </c:pt>
                <c:pt idx="1041">
                  <c:v>39960</c:v>
                </c:pt>
                <c:pt idx="1042">
                  <c:v>39961</c:v>
                </c:pt>
                <c:pt idx="1043">
                  <c:v>39962</c:v>
                </c:pt>
                <c:pt idx="1044">
                  <c:v>39965</c:v>
                </c:pt>
                <c:pt idx="1045">
                  <c:v>39966</c:v>
                </c:pt>
                <c:pt idx="1046">
                  <c:v>39967</c:v>
                </c:pt>
                <c:pt idx="1047">
                  <c:v>39968</c:v>
                </c:pt>
                <c:pt idx="1048">
                  <c:v>39969</c:v>
                </c:pt>
                <c:pt idx="1049">
                  <c:v>39972</c:v>
                </c:pt>
                <c:pt idx="1050">
                  <c:v>39973</c:v>
                </c:pt>
                <c:pt idx="1051">
                  <c:v>39974</c:v>
                </c:pt>
                <c:pt idx="1052">
                  <c:v>39975</c:v>
                </c:pt>
                <c:pt idx="1053">
                  <c:v>39976</c:v>
                </c:pt>
                <c:pt idx="1054">
                  <c:v>39979</c:v>
                </c:pt>
                <c:pt idx="1055">
                  <c:v>39980</c:v>
                </c:pt>
                <c:pt idx="1056">
                  <c:v>39981</c:v>
                </c:pt>
                <c:pt idx="1057">
                  <c:v>39982</c:v>
                </c:pt>
                <c:pt idx="1058">
                  <c:v>39983</c:v>
                </c:pt>
                <c:pt idx="1059">
                  <c:v>39986</c:v>
                </c:pt>
                <c:pt idx="1060">
                  <c:v>39987</c:v>
                </c:pt>
                <c:pt idx="1061">
                  <c:v>39988</c:v>
                </c:pt>
                <c:pt idx="1062">
                  <c:v>39989</c:v>
                </c:pt>
                <c:pt idx="1063">
                  <c:v>39990</c:v>
                </c:pt>
                <c:pt idx="1064">
                  <c:v>39993</c:v>
                </c:pt>
                <c:pt idx="1065">
                  <c:v>39994</c:v>
                </c:pt>
                <c:pt idx="1066">
                  <c:v>39995</c:v>
                </c:pt>
                <c:pt idx="1067">
                  <c:v>39996</c:v>
                </c:pt>
                <c:pt idx="1068">
                  <c:v>39997</c:v>
                </c:pt>
                <c:pt idx="1069">
                  <c:v>40000</c:v>
                </c:pt>
                <c:pt idx="1070">
                  <c:v>40001</c:v>
                </c:pt>
                <c:pt idx="1071">
                  <c:v>40002</c:v>
                </c:pt>
                <c:pt idx="1072">
                  <c:v>40003</c:v>
                </c:pt>
                <c:pt idx="1073">
                  <c:v>40004</c:v>
                </c:pt>
                <c:pt idx="1074">
                  <c:v>40007</c:v>
                </c:pt>
                <c:pt idx="1075">
                  <c:v>40008</c:v>
                </c:pt>
                <c:pt idx="1076">
                  <c:v>40009</c:v>
                </c:pt>
                <c:pt idx="1077">
                  <c:v>40010</c:v>
                </c:pt>
                <c:pt idx="1078">
                  <c:v>40011</c:v>
                </c:pt>
                <c:pt idx="1079">
                  <c:v>40014</c:v>
                </c:pt>
                <c:pt idx="1080">
                  <c:v>40015</c:v>
                </c:pt>
                <c:pt idx="1081">
                  <c:v>40016</c:v>
                </c:pt>
                <c:pt idx="1082">
                  <c:v>40017</c:v>
                </c:pt>
                <c:pt idx="1083">
                  <c:v>40018</c:v>
                </c:pt>
                <c:pt idx="1084">
                  <c:v>40021</c:v>
                </c:pt>
                <c:pt idx="1085">
                  <c:v>40022</c:v>
                </c:pt>
                <c:pt idx="1086">
                  <c:v>40023</c:v>
                </c:pt>
                <c:pt idx="1087">
                  <c:v>40024</c:v>
                </c:pt>
                <c:pt idx="1088">
                  <c:v>40025</c:v>
                </c:pt>
                <c:pt idx="1089">
                  <c:v>40028</c:v>
                </c:pt>
                <c:pt idx="1090">
                  <c:v>40029</c:v>
                </c:pt>
                <c:pt idx="1091">
                  <c:v>40030</c:v>
                </c:pt>
                <c:pt idx="1092">
                  <c:v>40031</c:v>
                </c:pt>
                <c:pt idx="1093">
                  <c:v>40032</c:v>
                </c:pt>
                <c:pt idx="1094">
                  <c:v>40035</c:v>
                </c:pt>
                <c:pt idx="1095">
                  <c:v>40036</c:v>
                </c:pt>
                <c:pt idx="1096">
                  <c:v>40037</c:v>
                </c:pt>
                <c:pt idx="1097">
                  <c:v>40038</c:v>
                </c:pt>
                <c:pt idx="1098">
                  <c:v>40039</c:v>
                </c:pt>
                <c:pt idx="1099">
                  <c:v>40042</c:v>
                </c:pt>
                <c:pt idx="1100">
                  <c:v>40043</c:v>
                </c:pt>
                <c:pt idx="1101">
                  <c:v>40044</c:v>
                </c:pt>
                <c:pt idx="1102">
                  <c:v>40045</c:v>
                </c:pt>
                <c:pt idx="1103">
                  <c:v>40046</c:v>
                </c:pt>
                <c:pt idx="1104">
                  <c:v>40049</c:v>
                </c:pt>
                <c:pt idx="1105">
                  <c:v>40050</c:v>
                </c:pt>
                <c:pt idx="1106">
                  <c:v>40051</c:v>
                </c:pt>
                <c:pt idx="1107">
                  <c:v>40052</c:v>
                </c:pt>
                <c:pt idx="1108">
                  <c:v>40053</c:v>
                </c:pt>
                <c:pt idx="1109">
                  <c:v>40056</c:v>
                </c:pt>
                <c:pt idx="1110">
                  <c:v>40057</c:v>
                </c:pt>
                <c:pt idx="1111">
                  <c:v>40058</c:v>
                </c:pt>
                <c:pt idx="1112">
                  <c:v>40059</c:v>
                </c:pt>
                <c:pt idx="1113">
                  <c:v>40060</c:v>
                </c:pt>
                <c:pt idx="1114">
                  <c:v>40063</c:v>
                </c:pt>
                <c:pt idx="1115">
                  <c:v>40064</c:v>
                </c:pt>
                <c:pt idx="1116">
                  <c:v>40065</c:v>
                </c:pt>
                <c:pt idx="1117">
                  <c:v>40066</c:v>
                </c:pt>
                <c:pt idx="1118">
                  <c:v>40067</c:v>
                </c:pt>
                <c:pt idx="1119">
                  <c:v>40070</c:v>
                </c:pt>
                <c:pt idx="1120">
                  <c:v>40071</c:v>
                </c:pt>
                <c:pt idx="1121">
                  <c:v>40072</c:v>
                </c:pt>
                <c:pt idx="1122">
                  <c:v>40073</c:v>
                </c:pt>
                <c:pt idx="1123">
                  <c:v>40074</c:v>
                </c:pt>
                <c:pt idx="1124">
                  <c:v>40077</c:v>
                </c:pt>
                <c:pt idx="1125">
                  <c:v>40078</c:v>
                </c:pt>
                <c:pt idx="1126">
                  <c:v>40079</c:v>
                </c:pt>
                <c:pt idx="1127">
                  <c:v>40080</c:v>
                </c:pt>
                <c:pt idx="1128">
                  <c:v>40081</c:v>
                </c:pt>
                <c:pt idx="1129">
                  <c:v>40084</c:v>
                </c:pt>
                <c:pt idx="1130">
                  <c:v>40085</c:v>
                </c:pt>
                <c:pt idx="1131">
                  <c:v>40086</c:v>
                </c:pt>
                <c:pt idx="1132">
                  <c:v>40087</c:v>
                </c:pt>
                <c:pt idx="1133">
                  <c:v>40088</c:v>
                </c:pt>
                <c:pt idx="1134">
                  <c:v>40091</c:v>
                </c:pt>
                <c:pt idx="1135">
                  <c:v>40092</c:v>
                </c:pt>
                <c:pt idx="1136">
                  <c:v>40093</c:v>
                </c:pt>
                <c:pt idx="1137">
                  <c:v>40094</c:v>
                </c:pt>
                <c:pt idx="1138">
                  <c:v>40095</c:v>
                </c:pt>
                <c:pt idx="1139">
                  <c:v>40098</c:v>
                </c:pt>
                <c:pt idx="1140">
                  <c:v>40099</c:v>
                </c:pt>
                <c:pt idx="1141">
                  <c:v>40100</c:v>
                </c:pt>
                <c:pt idx="1142">
                  <c:v>40101</c:v>
                </c:pt>
                <c:pt idx="1143">
                  <c:v>40102</c:v>
                </c:pt>
                <c:pt idx="1144">
                  <c:v>40105</c:v>
                </c:pt>
                <c:pt idx="1145">
                  <c:v>40106</c:v>
                </c:pt>
                <c:pt idx="1146">
                  <c:v>40107</c:v>
                </c:pt>
                <c:pt idx="1147">
                  <c:v>40108</c:v>
                </c:pt>
                <c:pt idx="1148">
                  <c:v>40109</c:v>
                </c:pt>
                <c:pt idx="1149">
                  <c:v>40112</c:v>
                </c:pt>
                <c:pt idx="1150">
                  <c:v>40113</c:v>
                </c:pt>
                <c:pt idx="1151">
                  <c:v>40114</c:v>
                </c:pt>
                <c:pt idx="1152">
                  <c:v>40115</c:v>
                </c:pt>
                <c:pt idx="1153">
                  <c:v>40116</c:v>
                </c:pt>
                <c:pt idx="1154">
                  <c:v>40119</c:v>
                </c:pt>
                <c:pt idx="1155">
                  <c:v>40120</c:v>
                </c:pt>
                <c:pt idx="1156">
                  <c:v>40121</c:v>
                </c:pt>
                <c:pt idx="1157">
                  <c:v>40122</c:v>
                </c:pt>
                <c:pt idx="1158">
                  <c:v>40123</c:v>
                </c:pt>
                <c:pt idx="1159">
                  <c:v>40126</c:v>
                </c:pt>
                <c:pt idx="1160">
                  <c:v>40127</c:v>
                </c:pt>
                <c:pt idx="1161">
                  <c:v>40128</c:v>
                </c:pt>
                <c:pt idx="1162">
                  <c:v>40129</c:v>
                </c:pt>
                <c:pt idx="1163">
                  <c:v>40130</c:v>
                </c:pt>
                <c:pt idx="1164">
                  <c:v>40133</c:v>
                </c:pt>
                <c:pt idx="1165">
                  <c:v>40134</c:v>
                </c:pt>
                <c:pt idx="1166">
                  <c:v>40135</c:v>
                </c:pt>
                <c:pt idx="1167">
                  <c:v>40136</c:v>
                </c:pt>
                <c:pt idx="1168">
                  <c:v>40137</c:v>
                </c:pt>
                <c:pt idx="1169">
                  <c:v>40140</c:v>
                </c:pt>
                <c:pt idx="1170">
                  <c:v>40141</c:v>
                </c:pt>
                <c:pt idx="1171">
                  <c:v>40142</c:v>
                </c:pt>
                <c:pt idx="1172">
                  <c:v>40143</c:v>
                </c:pt>
                <c:pt idx="1173">
                  <c:v>40144</c:v>
                </c:pt>
                <c:pt idx="1174">
                  <c:v>40147</c:v>
                </c:pt>
                <c:pt idx="1175">
                  <c:v>40148</c:v>
                </c:pt>
                <c:pt idx="1176">
                  <c:v>40149</c:v>
                </c:pt>
                <c:pt idx="1177">
                  <c:v>40150</c:v>
                </c:pt>
                <c:pt idx="1178">
                  <c:v>40151</c:v>
                </c:pt>
                <c:pt idx="1179">
                  <c:v>40154</c:v>
                </c:pt>
                <c:pt idx="1180">
                  <c:v>40155</c:v>
                </c:pt>
                <c:pt idx="1181">
                  <c:v>40156</c:v>
                </c:pt>
                <c:pt idx="1182">
                  <c:v>40157</c:v>
                </c:pt>
                <c:pt idx="1183">
                  <c:v>40158</c:v>
                </c:pt>
                <c:pt idx="1184">
                  <c:v>40161</c:v>
                </c:pt>
                <c:pt idx="1185">
                  <c:v>40163</c:v>
                </c:pt>
                <c:pt idx="1186">
                  <c:v>40164</c:v>
                </c:pt>
                <c:pt idx="1187">
                  <c:v>40165</c:v>
                </c:pt>
                <c:pt idx="1188">
                  <c:v>40168</c:v>
                </c:pt>
                <c:pt idx="1189">
                  <c:v>40169</c:v>
                </c:pt>
                <c:pt idx="1190">
                  <c:v>40170</c:v>
                </c:pt>
                <c:pt idx="1191">
                  <c:v>40171</c:v>
                </c:pt>
                <c:pt idx="1192">
                  <c:v>40175</c:v>
                </c:pt>
                <c:pt idx="1193">
                  <c:v>40176</c:v>
                </c:pt>
                <c:pt idx="1194">
                  <c:v>40177</c:v>
                </c:pt>
                <c:pt idx="1195">
                  <c:v>40178</c:v>
                </c:pt>
                <c:pt idx="1196">
                  <c:v>40182</c:v>
                </c:pt>
                <c:pt idx="1197">
                  <c:v>40183</c:v>
                </c:pt>
                <c:pt idx="1198">
                  <c:v>40184</c:v>
                </c:pt>
                <c:pt idx="1199">
                  <c:v>40185</c:v>
                </c:pt>
                <c:pt idx="1200">
                  <c:v>40186</c:v>
                </c:pt>
                <c:pt idx="1201">
                  <c:v>40189</c:v>
                </c:pt>
                <c:pt idx="1202">
                  <c:v>40190</c:v>
                </c:pt>
                <c:pt idx="1203">
                  <c:v>40191</c:v>
                </c:pt>
                <c:pt idx="1204">
                  <c:v>40192</c:v>
                </c:pt>
                <c:pt idx="1205">
                  <c:v>40193</c:v>
                </c:pt>
                <c:pt idx="1206">
                  <c:v>40196</c:v>
                </c:pt>
                <c:pt idx="1207">
                  <c:v>40197</c:v>
                </c:pt>
                <c:pt idx="1208">
                  <c:v>40198</c:v>
                </c:pt>
                <c:pt idx="1209">
                  <c:v>40199</c:v>
                </c:pt>
                <c:pt idx="1210">
                  <c:v>40200</c:v>
                </c:pt>
                <c:pt idx="1211">
                  <c:v>40203</c:v>
                </c:pt>
                <c:pt idx="1212">
                  <c:v>40204</c:v>
                </c:pt>
                <c:pt idx="1213">
                  <c:v>40205</c:v>
                </c:pt>
                <c:pt idx="1214">
                  <c:v>40206</c:v>
                </c:pt>
                <c:pt idx="1215">
                  <c:v>40207</c:v>
                </c:pt>
                <c:pt idx="1216">
                  <c:v>40210</c:v>
                </c:pt>
                <c:pt idx="1217">
                  <c:v>40211</c:v>
                </c:pt>
                <c:pt idx="1218">
                  <c:v>40212</c:v>
                </c:pt>
                <c:pt idx="1219">
                  <c:v>40213</c:v>
                </c:pt>
                <c:pt idx="1220">
                  <c:v>40214</c:v>
                </c:pt>
                <c:pt idx="1221">
                  <c:v>40217</c:v>
                </c:pt>
                <c:pt idx="1222">
                  <c:v>40218</c:v>
                </c:pt>
                <c:pt idx="1223">
                  <c:v>40219</c:v>
                </c:pt>
                <c:pt idx="1224">
                  <c:v>40220</c:v>
                </c:pt>
                <c:pt idx="1225">
                  <c:v>40221</c:v>
                </c:pt>
                <c:pt idx="1226">
                  <c:v>40224</c:v>
                </c:pt>
                <c:pt idx="1227">
                  <c:v>40225</c:v>
                </c:pt>
                <c:pt idx="1228">
                  <c:v>40226</c:v>
                </c:pt>
                <c:pt idx="1229">
                  <c:v>40227</c:v>
                </c:pt>
                <c:pt idx="1230">
                  <c:v>40228</c:v>
                </c:pt>
                <c:pt idx="1231">
                  <c:v>40231</c:v>
                </c:pt>
                <c:pt idx="1232">
                  <c:v>40232</c:v>
                </c:pt>
                <c:pt idx="1233">
                  <c:v>40233</c:v>
                </c:pt>
                <c:pt idx="1234">
                  <c:v>40234</c:v>
                </c:pt>
                <c:pt idx="1235">
                  <c:v>40235</c:v>
                </c:pt>
                <c:pt idx="1236">
                  <c:v>40238</c:v>
                </c:pt>
                <c:pt idx="1237">
                  <c:v>40239</c:v>
                </c:pt>
                <c:pt idx="1238">
                  <c:v>40240</c:v>
                </c:pt>
                <c:pt idx="1239">
                  <c:v>40241</c:v>
                </c:pt>
                <c:pt idx="1240">
                  <c:v>40242</c:v>
                </c:pt>
                <c:pt idx="1241">
                  <c:v>40245</c:v>
                </c:pt>
                <c:pt idx="1242">
                  <c:v>40246</c:v>
                </c:pt>
                <c:pt idx="1243">
                  <c:v>40247</c:v>
                </c:pt>
                <c:pt idx="1244">
                  <c:v>40248</c:v>
                </c:pt>
                <c:pt idx="1245">
                  <c:v>40249</c:v>
                </c:pt>
                <c:pt idx="1246">
                  <c:v>40252</c:v>
                </c:pt>
                <c:pt idx="1247">
                  <c:v>40253</c:v>
                </c:pt>
                <c:pt idx="1248">
                  <c:v>40254</c:v>
                </c:pt>
                <c:pt idx="1249">
                  <c:v>40255</c:v>
                </c:pt>
                <c:pt idx="1250">
                  <c:v>40256</c:v>
                </c:pt>
                <c:pt idx="1251">
                  <c:v>40259</c:v>
                </c:pt>
                <c:pt idx="1252">
                  <c:v>40260</c:v>
                </c:pt>
                <c:pt idx="1253">
                  <c:v>40261</c:v>
                </c:pt>
                <c:pt idx="1254">
                  <c:v>40262</c:v>
                </c:pt>
                <c:pt idx="1255">
                  <c:v>40263</c:v>
                </c:pt>
                <c:pt idx="1256">
                  <c:v>40266</c:v>
                </c:pt>
                <c:pt idx="1257">
                  <c:v>40267</c:v>
                </c:pt>
                <c:pt idx="1258">
                  <c:v>40268</c:v>
                </c:pt>
                <c:pt idx="1259">
                  <c:v>40269</c:v>
                </c:pt>
                <c:pt idx="1260">
                  <c:v>40273</c:v>
                </c:pt>
                <c:pt idx="1261">
                  <c:v>40274</c:v>
                </c:pt>
                <c:pt idx="1262">
                  <c:v>40275</c:v>
                </c:pt>
                <c:pt idx="1263">
                  <c:v>40276</c:v>
                </c:pt>
                <c:pt idx="1264">
                  <c:v>40277</c:v>
                </c:pt>
                <c:pt idx="1265">
                  <c:v>40280</c:v>
                </c:pt>
                <c:pt idx="1266">
                  <c:v>40281</c:v>
                </c:pt>
                <c:pt idx="1267">
                  <c:v>40282</c:v>
                </c:pt>
                <c:pt idx="1268">
                  <c:v>40283</c:v>
                </c:pt>
                <c:pt idx="1269">
                  <c:v>40284</c:v>
                </c:pt>
                <c:pt idx="1270">
                  <c:v>40287</c:v>
                </c:pt>
                <c:pt idx="1271">
                  <c:v>40288</c:v>
                </c:pt>
                <c:pt idx="1272">
                  <c:v>40289</c:v>
                </c:pt>
                <c:pt idx="1273">
                  <c:v>40290</c:v>
                </c:pt>
                <c:pt idx="1274">
                  <c:v>40291</c:v>
                </c:pt>
                <c:pt idx="1275">
                  <c:v>40294</c:v>
                </c:pt>
                <c:pt idx="1276">
                  <c:v>40295</c:v>
                </c:pt>
                <c:pt idx="1277">
                  <c:v>40296</c:v>
                </c:pt>
                <c:pt idx="1278">
                  <c:v>40297</c:v>
                </c:pt>
                <c:pt idx="1279">
                  <c:v>40298</c:v>
                </c:pt>
                <c:pt idx="1280">
                  <c:v>40301</c:v>
                </c:pt>
                <c:pt idx="1281">
                  <c:v>40302</c:v>
                </c:pt>
                <c:pt idx="1282">
                  <c:v>40303</c:v>
                </c:pt>
                <c:pt idx="1283">
                  <c:v>40304</c:v>
                </c:pt>
                <c:pt idx="1284">
                  <c:v>40305</c:v>
                </c:pt>
                <c:pt idx="1285">
                  <c:v>40308</c:v>
                </c:pt>
                <c:pt idx="1286">
                  <c:v>40309</c:v>
                </c:pt>
                <c:pt idx="1287">
                  <c:v>40310</c:v>
                </c:pt>
                <c:pt idx="1288">
                  <c:v>40311</c:v>
                </c:pt>
                <c:pt idx="1289">
                  <c:v>40312</c:v>
                </c:pt>
                <c:pt idx="1290">
                  <c:v>40315</c:v>
                </c:pt>
                <c:pt idx="1291">
                  <c:v>40316</c:v>
                </c:pt>
                <c:pt idx="1292">
                  <c:v>40317</c:v>
                </c:pt>
                <c:pt idx="1293">
                  <c:v>40318</c:v>
                </c:pt>
                <c:pt idx="1294">
                  <c:v>40319</c:v>
                </c:pt>
                <c:pt idx="1295">
                  <c:v>40322</c:v>
                </c:pt>
                <c:pt idx="1296">
                  <c:v>40323</c:v>
                </c:pt>
                <c:pt idx="1297">
                  <c:v>40324</c:v>
                </c:pt>
                <c:pt idx="1298">
                  <c:v>40325</c:v>
                </c:pt>
                <c:pt idx="1299">
                  <c:v>40326</c:v>
                </c:pt>
                <c:pt idx="1300">
                  <c:v>40329</c:v>
                </c:pt>
                <c:pt idx="1301">
                  <c:v>40330</c:v>
                </c:pt>
                <c:pt idx="1302">
                  <c:v>40331</c:v>
                </c:pt>
                <c:pt idx="1303">
                  <c:v>40332</c:v>
                </c:pt>
                <c:pt idx="1304">
                  <c:v>40333</c:v>
                </c:pt>
                <c:pt idx="1305">
                  <c:v>40336</c:v>
                </c:pt>
                <c:pt idx="1306">
                  <c:v>40337</c:v>
                </c:pt>
                <c:pt idx="1307">
                  <c:v>40338</c:v>
                </c:pt>
                <c:pt idx="1308">
                  <c:v>40339</c:v>
                </c:pt>
                <c:pt idx="1309">
                  <c:v>40340</c:v>
                </c:pt>
                <c:pt idx="1310">
                  <c:v>40343</c:v>
                </c:pt>
                <c:pt idx="1311">
                  <c:v>40344</c:v>
                </c:pt>
                <c:pt idx="1312">
                  <c:v>40345</c:v>
                </c:pt>
                <c:pt idx="1313">
                  <c:v>40346</c:v>
                </c:pt>
                <c:pt idx="1314">
                  <c:v>40347</c:v>
                </c:pt>
                <c:pt idx="1315">
                  <c:v>40350</c:v>
                </c:pt>
                <c:pt idx="1316">
                  <c:v>40351</c:v>
                </c:pt>
                <c:pt idx="1317">
                  <c:v>40352</c:v>
                </c:pt>
                <c:pt idx="1318">
                  <c:v>40353</c:v>
                </c:pt>
                <c:pt idx="1319">
                  <c:v>40354</c:v>
                </c:pt>
                <c:pt idx="1320">
                  <c:v>40357</c:v>
                </c:pt>
                <c:pt idx="1321">
                  <c:v>40358</c:v>
                </c:pt>
                <c:pt idx="1322">
                  <c:v>40359</c:v>
                </c:pt>
                <c:pt idx="1323">
                  <c:v>40360</c:v>
                </c:pt>
                <c:pt idx="1324">
                  <c:v>40361</c:v>
                </c:pt>
                <c:pt idx="1325">
                  <c:v>40364</c:v>
                </c:pt>
                <c:pt idx="1326">
                  <c:v>40365</c:v>
                </c:pt>
                <c:pt idx="1327">
                  <c:v>40366</c:v>
                </c:pt>
                <c:pt idx="1328">
                  <c:v>40367</c:v>
                </c:pt>
                <c:pt idx="1329">
                  <c:v>40368</c:v>
                </c:pt>
                <c:pt idx="1330">
                  <c:v>40371</c:v>
                </c:pt>
                <c:pt idx="1331">
                  <c:v>40372</c:v>
                </c:pt>
                <c:pt idx="1332">
                  <c:v>40373</c:v>
                </c:pt>
                <c:pt idx="1333">
                  <c:v>40374</c:v>
                </c:pt>
                <c:pt idx="1334">
                  <c:v>40375</c:v>
                </c:pt>
                <c:pt idx="1335">
                  <c:v>40378</c:v>
                </c:pt>
                <c:pt idx="1336">
                  <c:v>40379</c:v>
                </c:pt>
                <c:pt idx="1337">
                  <c:v>40380</c:v>
                </c:pt>
                <c:pt idx="1338">
                  <c:v>40381</c:v>
                </c:pt>
                <c:pt idx="1339">
                  <c:v>40382</c:v>
                </c:pt>
                <c:pt idx="1340">
                  <c:v>40385</c:v>
                </c:pt>
                <c:pt idx="1341">
                  <c:v>40386</c:v>
                </c:pt>
                <c:pt idx="1342">
                  <c:v>40387</c:v>
                </c:pt>
                <c:pt idx="1343">
                  <c:v>40388</c:v>
                </c:pt>
                <c:pt idx="1344">
                  <c:v>40389</c:v>
                </c:pt>
                <c:pt idx="1345">
                  <c:v>40392</c:v>
                </c:pt>
                <c:pt idx="1346">
                  <c:v>40393</c:v>
                </c:pt>
                <c:pt idx="1347">
                  <c:v>40394</c:v>
                </c:pt>
                <c:pt idx="1348">
                  <c:v>40395</c:v>
                </c:pt>
                <c:pt idx="1349">
                  <c:v>40396</c:v>
                </c:pt>
                <c:pt idx="1350">
                  <c:v>40399</c:v>
                </c:pt>
                <c:pt idx="1351">
                  <c:v>40400</c:v>
                </c:pt>
                <c:pt idx="1352">
                  <c:v>40401</c:v>
                </c:pt>
                <c:pt idx="1353">
                  <c:v>40402</c:v>
                </c:pt>
                <c:pt idx="1354">
                  <c:v>40403</c:v>
                </c:pt>
                <c:pt idx="1355">
                  <c:v>40406</c:v>
                </c:pt>
                <c:pt idx="1356">
                  <c:v>40407</c:v>
                </c:pt>
                <c:pt idx="1357">
                  <c:v>40408</c:v>
                </c:pt>
                <c:pt idx="1358">
                  <c:v>40409</c:v>
                </c:pt>
                <c:pt idx="1359">
                  <c:v>40410</c:v>
                </c:pt>
                <c:pt idx="1360">
                  <c:v>40413</c:v>
                </c:pt>
                <c:pt idx="1361">
                  <c:v>40414</c:v>
                </c:pt>
                <c:pt idx="1362">
                  <c:v>40415</c:v>
                </c:pt>
                <c:pt idx="1363">
                  <c:v>40416</c:v>
                </c:pt>
                <c:pt idx="1364">
                  <c:v>40417</c:v>
                </c:pt>
                <c:pt idx="1365">
                  <c:v>40420</c:v>
                </c:pt>
                <c:pt idx="1366">
                  <c:v>40421</c:v>
                </c:pt>
                <c:pt idx="1367">
                  <c:v>40422</c:v>
                </c:pt>
                <c:pt idx="1368">
                  <c:v>40423</c:v>
                </c:pt>
                <c:pt idx="1369">
                  <c:v>40424</c:v>
                </c:pt>
                <c:pt idx="1370">
                  <c:v>40427</c:v>
                </c:pt>
                <c:pt idx="1371">
                  <c:v>40428</c:v>
                </c:pt>
                <c:pt idx="1372">
                  <c:v>40429</c:v>
                </c:pt>
                <c:pt idx="1373">
                  <c:v>40430</c:v>
                </c:pt>
                <c:pt idx="1374">
                  <c:v>40431</c:v>
                </c:pt>
                <c:pt idx="1375">
                  <c:v>40434</c:v>
                </c:pt>
                <c:pt idx="1376">
                  <c:v>40435</c:v>
                </c:pt>
                <c:pt idx="1377">
                  <c:v>40436</c:v>
                </c:pt>
                <c:pt idx="1378">
                  <c:v>40437</c:v>
                </c:pt>
                <c:pt idx="1379">
                  <c:v>40438</c:v>
                </c:pt>
                <c:pt idx="1380">
                  <c:v>40441</c:v>
                </c:pt>
                <c:pt idx="1381">
                  <c:v>40442</c:v>
                </c:pt>
                <c:pt idx="1382">
                  <c:v>40443</c:v>
                </c:pt>
                <c:pt idx="1383">
                  <c:v>40444</c:v>
                </c:pt>
                <c:pt idx="1384">
                  <c:v>40445</c:v>
                </c:pt>
                <c:pt idx="1385">
                  <c:v>40448</c:v>
                </c:pt>
                <c:pt idx="1386">
                  <c:v>40449</c:v>
                </c:pt>
                <c:pt idx="1387">
                  <c:v>40450</c:v>
                </c:pt>
                <c:pt idx="1388">
                  <c:v>40451</c:v>
                </c:pt>
                <c:pt idx="1389">
                  <c:v>40452</c:v>
                </c:pt>
                <c:pt idx="1390">
                  <c:v>40455</c:v>
                </c:pt>
                <c:pt idx="1391">
                  <c:v>40456</c:v>
                </c:pt>
                <c:pt idx="1392">
                  <c:v>40457</c:v>
                </c:pt>
                <c:pt idx="1393">
                  <c:v>40458</c:v>
                </c:pt>
                <c:pt idx="1394">
                  <c:v>40459</c:v>
                </c:pt>
                <c:pt idx="1395">
                  <c:v>40462</c:v>
                </c:pt>
                <c:pt idx="1396">
                  <c:v>40463</c:v>
                </c:pt>
                <c:pt idx="1397">
                  <c:v>40464</c:v>
                </c:pt>
                <c:pt idx="1398">
                  <c:v>40465</c:v>
                </c:pt>
                <c:pt idx="1399">
                  <c:v>40466</c:v>
                </c:pt>
                <c:pt idx="1400">
                  <c:v>40469</c:v>
                </c:pt>
                <c:pt idx="1401">
                  <c:v>40470</c:v>
                </c:pt>
                <c:pt idx="1402">
                  <c:v>40471</c:v>
                </c:pt>
                <c:pt idx="1403">
                  <c:v>40472</c:v>
                </c:pt>
                <c:pt idx="1404">
                  <c:v>40473</c:v>
                </c:pt>
                <c:pt idx="1405">
                  <c:v>40476</c:v>
                </c:pt>
                <c:pt idx="1406">
                  <c:v>40477</c:v>
                </c:pt>
                <c:pt idx="1407">
                  <c:v>40478</c:v>
                </c:pt>
                <c:pt idx="1408">
                  <c:v>40479</c:v>
                </c:pt>
                <c:pt idx="1409">
                  <c:v>40480</c:v>
                </c:pt>
                <c:pt idx="1410">
                  <c:v>40483</c:v>
                </c:pt>
                <c:pt idx="1411">
                  <c:v>40484</c:v>
                </c:pt>
                <c:pt idx="1412">
                  <c:v>40485</c:v>
                </c:pt>
                <c:pt idx="1413">
                  <c:v>40486</c:v>
                </c:pt>
                <c:pt idx="1414">
                  <c:v>40487</c:v>
                </c:pt>
                <c:pt idx="1415">
                  <c:v>40490</c:v>
                </c:pt>
                <c:pt idx="1416">
                  <c:v>40491</c:v>
                </c:pt>
                <c:pt idx="1417">
                  <c:v>40492</c:v>
                </c:pt>
                <c:pt idx="1418">
                  <c:v>40493</c:v>
                </c:pt>
                <c:pt idx="1419">
                  <c:v>40494</c:v>
                </c:pt>
                <c:pt idx="1420">
                  <c:v>40497</c:v>
                </c:pt>
                <c:pt idx="1421">
                  <c:v>40498</c:v>
                </c:pt>
                <c:pt idx="1422">
                  <c:v>40499</c:v>
                </c:pt>
                <c:pt idx="1423">
                  <c:v>40500</c:v>
                </c:pt>
                <c:pt idx="1424">
                  <c:v>40501</c:v>
                </c:pt>
                <c:pt idx="1425">
                  <c:v>40504</c:v>
                </c:pt>
                <c:pt idx="1426">
                  <c:v>40505</c:v>
                </c:pt>
                <c:pt idx="1427">
                  <c:v>40506</c:v>
                </c:pt>
                <c:pt idx="1428">
                  <c:v>40507</c:v>
                </c:pt>
                <c:pt idx="1429">
                  <c:v>40508</c:v>
                </c:pt>
                <c:pt idx="1430">
                  <c:v>40511</c:v>
                </c:pt>
                <c:pt idx="1431">
                  <c:v>40512</c:v>
                </c:pt>
                <c:pt idx="1432">
                  <c:v>40513</c:v>
                </c:pt>
                <c:pt idx="1433">
                  <c:v>40514</c:v>
                </c:pt>
                <c:pt idx="1434">
                  <c:v>40515</c:v>
                </c:pt>
                <c:pt idx="1435">
                  <c:v>40518</c:v>
                </c:pt>
                <c:pt idx="1436">
                  <c:v>40519</c:v>
                </c:pt>
                <c:pt idx="1437">
                  <c:v>40520</c:v>
                </c:pt>
                <c:pt idx="1438">
                  <c:v>40521</c:v>
                </c:pt>
                <c:pt idx="1439">
                  <c:v>40522</c:v>
                </c:pt>
                <c:pt idx="1440">
                  <c:v>40525</c:v>
                </c:pt>
                <c:pt idx="1441">
                  <c:v>40526</c:v>
                </c:pt>
                <c:pt idx="1442">
                  <c:v>40527</c:v>
                </c:pt>
                <c:pt idx="1443">
                  <c:v>40528</c:v>
                </c:pt>
                <c:pt idx="1444">
                  <c:v>40529</c:v>
                </c:pt>
                <c:pt idx="1445">
                  <c:v>40532</c:v>
                </c:pt>
                <c:pt idx="1446">
                  <c:v>40534</c:v>
                </c:pt>
                <c:pt idx="1447">
                  <c:v>40535</c:v>
                </c:pt>
                <c:pt idx="1448">
                  <c:v>40536</c:v>
                </c:pt>
                <c:pt idx="1449">
                  <c:v>40539</c:v>
                </c:pt>
                <c:pt idx="1450">
                  <c:v>40540</c:v>
                </c:pt>
                <c:pt idx="1451">
                  <c:v>40541</c:v>
                </c:pt>
                <c:pt idx="1452">
                  <c:v>40542</c:v>
                </c:pt>
                <c:pt idx="1453">
                  <c:v>40543</c:v>
                </c:pt>
                <c:pt idx="1454">
                  <c:v>40546</c:v>
                </c:pt>
                <c:pt idx="1455">
                  <c:v>40547</c:v>
                </c:pt>
                <c:pt idx="1456">
                  <c:v>40548</c:v>
                </c:pt>
                <c:pt idx="1457">
                  <c:v>40549</c:v>
                </c:pt>
                <c:pt idx="1458">
                  <c:v>40550</c:v>
                </c:pt>
                <c:pt idx="1459">
                  <c:v>40553</c:v>
                </c:pt>
                <c:pt idx="1460">
                  <c:v>40554</c:v>
                </c:pt>
                <c:pt idx="1461">
                  <c:v>40555</c:v>
                </c:pt>
                <c:pt idx="1462">
                  <c:v>40556</c:v>
                </c:pt>
                <c:pt idx="1463">
                  <c:v>40557</c:v>
                </c:pt>
                <c:pt idx="1464">
                  <c:v>40560</c:v>
                </c:pt>
                <c:pt idx="1465">
                  <c:v>40561</c:v>
                </c:pt>
                <c:pt idx="1466">
                  <c:v>40562</c:v>
                </c:pt>
                <c:pt idx="1467">
                  <c:v>40563</c:v>
                </c:pt>
                <c:pt idx="1468">
                  <c:v>40564</c:v>
                </c:pt>
                <c:pt idx="1469">
                  <c:v>40567</c:v>
                </c:pt>
                <c:pt idx="1470">
                  <c:v>40568</c:v>
                </c:pt>
                <c:pt idx="1471">
                  <c:v>40569</c:v>
                </c:pt>
                <c:pt idx="1472">
                  <c:v>40570</c:v>
                </c:pt>
                <c:pt idx="1473">
                  <c:v>40571</c:v>
                </c:pt>
                <c:pt idx="1474">
                  <c:v>40574</c:v>
                </c:pt>
                <c:pt idx="1475">
                  <c:v>40575</c:v>
                </c:pt>
                <c:pt idx="1476">
                  <c:v>40576</c:v>
                </c:pt>
                <c:pt idx="1477">
                  <c:v>40577</c:v>
                </c:pt>
                <c:pt idx="1478">
                  <c:v>40578</c:v>
                </c:pt>
                <c:pt idx="1479">
                  <c:v>40581</c:v>
                </c:pt>
                <c:pt idx="1480">
                  <c:v>40582</c:v>
                </c:pt>
                <c:pt idx="1481">
                  <c:v>40583</c:v>
                </c:pt>
                <c:pt idx="1482">
                  <c:v>40584</c:v>
                </c:pt>
                <c:pt idx="1483">
                  <c:v>40585</c:v>
                </c:pt>
                <c:pt idx="1484">
                  <c:v>40588</c:v>
                </c:pt>
                <c:pt idx="1485">
                  <c:v>40589</c:v>
                </c:pt>
                <c:pt idx="1486">
                  <c:v>40590</c:v>
                </c:pt>
                <c:pt idx="1487">
                  <c:v>40591</c:v>
                </c:pt>
                <c:pt idx="1488">
                  <c:v>40592</c:v>
                </c:pt>
                <c:pt idx="1489">
                  <c:v>40595</c:v>
                </c:pt>
                <c:pt idx="1490">
                  <c:v>40596</c:v>
                </c:pt>
                <c:pt idx="1491">
                  <c:v>40597</c:v>
                </c:pt>
                <c:pt idx="1492">
                  <c:v>40598</c:v>
                </c:pt>
                <c:pt idx="1493">
                  <c:v>40599</c:v>
                </c:pt>
                <c:pt idx="1494">
                  <c:v>40602</c:v>
                </c:pt>
                <c:pt idx="1495">
                  <c:v>40603</c:v>
                </c:pt>
                <c:pt idx="1496">
                  <c:v>40604</c:v>
                </c:pt>
                <c:pt idx="1497">
                  <c:v>40605</c:v>
                </c:pt>
                <c:pt idx="1498">
                  <c:v>40606</c:v>
                </c:pt>
                <c:pt idx="1499">
                  <c:v>40609</c:v>
                </c:pt>
                <c:pt idx="1500">
                  <c:v>40610</c:v>
                </c:pt>
                <c:pt idx="1501">
                  <c:v>40611</c:v>
                </c:pt>
                <c:pt idx="1502">
                  <c:v>40612</c:v>
                </c:pt>
                <c:pt idx="1503">
                  <c:v>40613</c:v>
                </c:pt>
                <c:pt idx="1504">
                  <c:v>40616</c:v>
                </c:pt>
                <c:pt idx="1505">
                  <c:v>40617</c:v>
                </c:pt>
                <c:pt idx="1506">
                  <c:v>40618</c:v>
                </c:pt>
                <c:pt idx="1507">
                  <c:v>40619</c:v>
                </c:pt>
                <c:pt idx="1508">
                  <c:v>40620</c:v>
                </c:pt>
                <c:pt idx="1509">
                  <c:v>40623</c:v>
                </c:pt>
                <c:pt idx="1510">
                  <c:v>40624</c:v>
                </c:pt>
                <c:pt idx="1511">
                  <c:v>40625</c:v>
                </c:pt>
                <c:pt idx="1512">
                  <c:v>40626</c:v>
                </c:pt>
                <c:pt idx="1513">
                  <c:v>40627</c:v>
                </c:pt>
                <c:pt idx="1514">
                  <c:v>40630</c:v>
                </c:pt>
                <c:pt idx="1515">
                  <c:v>40631</c:v>
                </c:pt>
                <c:pt idx="1516">
                  <c:v>40632</c:v>
                </c:pt>
                <c:pt idx="1517">
                  <c:v>40633</c:v>
                </c:pt>
                <c:pt idx="1518">
                  <c:v>40634</c:v>
                </c:pt>
                <c:pt idx="1519">
                  <c:v>40637</c:v>
                </c:pt>
                <c:pt idx="1520">
                  <c:v>40638</c:v>
                </c:pt>
                <c:pt idx="1521">
                  <c:v>40639</c:v>
                </c:pt>
                <c:pt idx="1522">
                  <c:v>40640</c:v>
                </c:pt>
                <c:pt idx="1523">
                  <c:v>40641</c:v>
                </c:pt>
                <c:pt idx="1524">
                  <c:v>40644</c:v>
                </c:pt>
                <c:pt idx="1525">
                  <c:v>40645</c:v>
                </c:pt>
                <c:pt idx="1526">
                  <c:v>40646</c:v>
                </c:pt>
                <c:pt idx="1527">
                  <c:v>40647</c:v>
                </c:pt>
                <c:pt idx="1528">
                  <c:v>40648</c:v>
                </c:pt>
                <c:pt idx="1529">
                  <c:v>40651</c:v>
                </c:pt>
                <c:pt idx="1530">
                  <c:v>40652</c:v>
                </c:pt>
                <c:pt idx="1531">
                  <c:v>40653</c:v>
                </c:pt>
                <c:pt idx="1532">
                  <c:v>40654</c:v>
                </c:pt>
                <c:pt idx="1533">
                  <c:v>40658</c:v>
                </c:pt>
                <c:pt idx="1534">
                  <c:v>40659</c:v>
                </c:pt>
                <c:pt idx="1535">
                  <c:v>40660</c:v>
                </c:pt>
                <c:pt idx="1536">
                  <c:v>40661</c:v>
                </c:pt>
                <c:pt idx="1537">
                  <c:v>40662</c:v>
                </c:pt>
                <c:pt idx="1538">
                  <c:v>40665</c:v>
                </c:pt>
                <c:pt idx="1539">
                  <c:v>40666</c:v>
                </c:pt>
                <c:pt idx="1540">
                  <c:v>40667</c:v>
                </c:pt>
                <c:pt idx="1541">
                  <c:v>40668</c:v>
                </c:pt>
                <c:pt idx="1542">
                  <c:v>40669</c:v>
                </c:pt>
                <c:pt idx="1543">
                  <c:v>40672</c:v>
                </c:pt>
                <c:pt idx="1544">
                  <c:v>40673</c:v>
                </c:pt>
                <c:pt idx="1545">
                  <c:v>40674</c:v>
                </c:pt>
                <c:pt idx="1546">
                  <c:v>40675</c:v>
                </c:pt>
                <c:pt idx="1547">
                  <c:v>40676</c:v>
                </c:pt>
                <c:pt idx="1548">
                  <c:v>40679</c:v>
                </c:pt>
                <c:pt idx="1549">
                  <c:v>40680</c:v>
                </c:pt>
                <c:pt idx="1550">
                  <c:v>40681</c:v>
                </c:pt>
                <c:pt idx="1551">
                  <c:v>40682</c:v>
                </c:pt>
                <c:pt idx="1552">
                  <c:v>40683</c:v>
                </c:pt>
                <c:pt idx="1553">
                  <c:v>40686</c:v>
                </c:pt>
                <c:pt idx="1554">
                  <c:v>40687</c:v>
                </c:pt>
                <c:pt idx="1555">
                  <c:v>40688</c:v>
                </c:pt>
                <c:pt idx="1556">
                  <c:v>40689</c:v>
                </c:pt>
                <c:pt idx="1557">
                  <c:v>40690</c:v>
                </c:pt>
                <c:pt idx="1558">
                  <c:v>40693</c:v>
                </c:pt>
                <c:pt idx="1559">
                  <c:v>40694</c:v>
                </c:pt>
                <c:pt idx="1560">
                  <c:v>40695</c:v>
                </c:pt>
                <c:pt idx="1561">
                  <c:v>40696</c:v>
                </c:pt>
                <c:pt idx="1562">
                  <c:v>40697</c:v>
                </c:pt>
                <c:pt idx="1563">
                  <c:v>40700</c:v>
                </c:pt>
                <c:pt idx="1564">
                  <c:v>40701</c:v>
                </c:pt>
                <c:pt idx="1565">
                  <c:v>40702</c:v>
                </c:pt>
                <c:pt idx="1566">
                  <c:v>40703</c:v>
                </c:pt>
                <c:pt idx="1567">
                  <c:v>40704</c:v>
                </c:pt>
                <c:pt idx="1568">
                  <c:v>40707</c:v>
                </c:pt>
                <c:pt idx="1569">
                  <c:v>40708</c:v>
                </c:pt>
                <c:pt idx="1570">
                  <c:v>40709</c:v>
                </c:pt>
                <c:pt idx="1571">
                  <c:v>40710</c:v>
                </c:pt>
                <c:pt idx="1572">
                  <c:v>40711</c:v>
                </c:pt>
                <c:pt idx="1573">
                  <c:v>40714</c:v>
                </c:pt>
                <c:pt idx="1574">
                  <c:v>40715</c:v>
                </c:pt>
                <c:pt idx="1575">
                  <c:v>40716</c:v>
                </c:pt>
                <c:pt idx="1576">
                  <c:v>40717</c:v>
                </c:pt>
                <c:pt idx="1577">
                  <c:v>40718</c:v>
                </c:pt>
                <c:pt idx="1578">
                  <c:v>40721</c:v>
                </c:pt>
                <c:pt idx="1579">
                  <c:v>40722</c:v>
                </c:pt>
                <c:pt idx="1580">
                  <c:v>40723</c:v>
                </c:pt>
                <c:pt idx="1581">
                  <c:v>40724</c:v>
                </c:pt>
                <c:pt idx="1582">
                  <c:v>40725</c:v>
                </c:pt>
                <c:pt idx="1583">
                  <c:v>40728</c:v>
                </c:pt>
                <c:pt idx="1584">
                  <c:v>40729</c:v>
                </c:pt>
                <c:pt idx="1585">
                  <c:v>40730</c:v>
                </c:pt>
                <c:pt idx="1586">
                  <c:v>40731</c:v>
                </c:pt>
                <c:pt idx="1587">
                  <c:v>40732</c:v>
                </c:pt>
                <c:pt idx="1588">
                  <c:v>40735</c:v>
                </c:pt>
                <c:pt idx="1589">
                  <c:v>40736</c:v>
                </c:pt>
                <c:pt idx="1590">
                  <c:v>40737</c:v>
                </c:pt>
                <c:pt idx="1591">
                  <c:v>40738</c:v>
                </c:pt>
                <c:pt idx="1592">
                  <c:v>40739</c:v>
                </c:pt>
                <c:pt idx="1593">
                  <c:v>40742</c:v>
                </c:pt>
                <c:pt idx="1594">
                  <c:v>40743</c:v>
                </c:pt>
                <c:pt idx="1595">
                  <c:v>40744</c:v>
                </c:pt>
                <c:pt idx="1596">
                  <c:v>40745</c:v>
                </c:pt>
                <c:pt idx="1597">
                  <c:v>40746</c:v>
                </c:pt>
                <c:pt idx="1598">
                  <c:v>40749</c:v>
                </c:pt>
                <c:pt idx="1599">
                  <c:v>40750</c:v>
                </c:pt>
                <c:pt idx="1600">
                  <c:v>40751</c:v>
                </c:pt>
                <c:pt idx="1601">
                  <c:v>40752</c:v>
                </c:pt>
                <c:pt idx="1602">
                  <c:v>40753</c:v>
                </c:pt>
                <c:pt idx="1603">
                  <c:v>40756</c:v>
                </c:pt>
                <c:pt idx="1604">
                  <c:v>40757</c:v>
                </c:pt>
                <c:pt idx="1605">
                  <c:v>40758</c:v>
                </c:pt>
                <c:pt idx="1606">
                  <c:v>40759</c:v>
                </c:pt>
                <c:pt idx="1607">
                  <c:v>40760</c:v>
                </c:pt>
                <c:pt idx="1608">
                  <c:v>40763</c:v>
                </c:pt>
                <c:pt idx="1609">
                  <c:v>40764</c:v>
                </c:pt>
                <c:pt idx="1610">
                  <c:v>40765</c:v>
                </c:pt>
                <c:pt idx="1611">
                  <c:v>40766</c:v>
                </c:pt>
                <c:pt idx="1612">
                  <c:v>40767</c:v>
                </c:pt>
                <c:pt idx="1613">
                  <c:v>40770</c:v>
                </c:pt>
                <c:pt idx="1614">
                  <c:v>40771</c:v>
                </c:pt>
                <c:pt idx="1615">
                  <c:v>40772</c:v>
                </c:pt>
                <c:pt idx="1616">
                  <c:v>40773</c:v>
                </c:pt>
                <c:pt idx="1617">
                  <c:v>40774</c:v>
                </c:pt>
                <c:pt idx="1618">
                  <c:v>40777</c:v>
                </c:pt>
                <c:pt idx="1619">
                  <c:v>40778</c:v>
                </c:pt>
                <c:pt idx="1620">
                  <c:v>40779</c:v>
                </c:pt>
                <c:pt idx="1621">
                  <c:v>40780</c:v>
                </c:pt>
                <c:pt idx="1622">
                  <c:v>40781</c:v>
                </c:pt>
                <c:pt idx="1623">
                  <c:v>40784</c:v>
                </c:pt>
                <c:pt idx="1624">
                  <c:v>40785</c:v>
                </c:pt>
                <c:pt idx="1625">
                  <c:v>40786</c:v>
                </c:pt>
                <c:pt idx="1626">
                  <c:v>40787</c:v>
                </c:pt>
                <c:pt idx="1627">
                  <c:v>40788</c:v>
                </c:pt>
                <c:pt idx="1628">
                  <c:v>40791</c:v>
                </c:pt>
                <c:pt idx="1629">
                  <c:v>40792</c:v>
                </c:pt>
                <c:pt idx="1630">
                  <c:v>40793</c:v>
                </c:pt>
                <c:pt idx="1631">
                  <c:v>40794</c:v>
                </c:pt>
                <c:pt idx="1632">
                  <c:v>40795</c:v>
                </c:pt>
                <c:pt idx="1633">
                  <c:v>40798</c:v>
                </c:pt>
                <c:pt idx="1634">
                  <c:v>40799</c:v>
                </c:pt>
                <c:pt idx="1635">
                  <c:v>40800</c:v>
                </c:pt>
                <c:pt idx="1636">
                  <c:v>40801</c:v>
                </c:pt>
                <c:pt idx="1637">
                  <c:v>40802</c:v>
                </c:pt>
                <c:pt idx="1638">
                  <c:v>40805</c:v>
                </c:pt>
                <c:pt idx="1639">
                  <c:v>40806</c:v>
                </c:pt>
                <c:pt idx="1640">
                  <c:v>40807</c:v>
                </c:pt>
                <c:pt idx="1641">
                  <c:v>40808</c:v>
                </c:pt>
                <c:pt idx="1642">
                  <c:v>40809</c:v>
                </c:pt>
                <c:pt idx="1643">
                  <c:v>40812</c:v>
                </c:pt>
                <c:pt idx="1644">
                  <c:v>40813</c:v>
                </c:pt>
                <c:pt idx="1645">
                  <c:v>40814</c:v>
                </c:pt>
                <c:pt idx="1646">
                  <c:v>40815</c:v>
                </c:pt>
                <c:pt idx="1647">
                  <c:v>40816</c:v>
                </c:pt>
                <c:pt idx="1648">
                  <c:v>40819</c:v>
                </c:pt>
                <c:pt idx="1649">
                  <c:v>40820</c:v>
                </c:pt>
                <c:pt idx="1650">
                  <c:v>40821</c:v>
                </c:pt>
                <c:pt idx="1651">
                  <c:v>40822</c:v>
                </c:pt>
                <c:pt idx="1652">
                  <c:v>40823</c:v>
                </c:pt>
                <c:pt idx="1653">
                  <c:v>40826</c:v>
                </c:pt>
                <c:pt idx="1654">
                  <c:v>40827</c:v>
                </c:pt>
                <c:pt idx="1655">
                  <c:v>40828</c:v>
                </c:pt>
                <c:pt idx="1656">
                  <c:v>40829</c:v>
                </c:pt>
                <c:pt idx="1657">
                  <c:v>40830</c:v>
                </c:pt>
                <c:pt idx="1658">
                  <c:v>40833</c:v>
                </c:pt>
                <c:pt idx="1659">
                  <c:v>40834</c:v>
                </c:pt>
                <c:pt idx="1660">
                  <c:v>40835</c:v>
                </c:pt>
                <c:pt idx="1661">
                  <c:v>40836</c:v>
                </c:pt>
                <c:pt idx="1662">
                  <c:v>40837</c:v>
                </c:pt>
                <c:pt idx="1663">
                  <c:v>40840</c:v>
                </c:pt>
                <c:pt idx="1664">
                  <c:v>40841</c:v>
                </c:pt>
                <c:pt idx="1665">
                  <c:v>40842</c:v>
                </c:pt>
                <c:pt idx="1666">
                  <c:v>40843</c:v>
                </c:pt>
                <c:pt idx="1667">
                  <c:v>40844</c:v>
                </c:pt>
                <c:pt idx="1668">
                  <c:v>40847</c:v>
                </c:pt>
                <c:pt idx="1669">
                  <c:v>40848</c:v>
                </c:pt>
                <c:pt idx="1670">
                  <c:v>40849</c:v>
                </c:pt>
                <c:pt idx="1671">
                  <c:v>40850</c:v>
                </c:pt>
                <c:pt idx="1672">
                  <c:v>40851</c:v>
                </c:pt>
                <c:pt idx="1673">
                  <c:v>40854</c:v>
                </c:pt>
                <c:pt idx="1674">
                  <c:v>40855</c:v>
                </c:pt>
                <c:pt idx="1675">
                  <c:v>40856</c:v>
                </c:pt>
                <c:pt idx="1676">
                  <c:v>40857</c:v>
                </c:pt>
                <c:pt idx="1677">
                  <c:v>40858</c:v>
                </c:pt>
                <c:pt idx="1678">
                  <c:v>40861</c:v>
                </c:pt>
                <c:pt idx="1679">
                  <c:v>40862</c:v>
                </c:pt>
                <c:pt idx="1680">
                  <c:v>40863</c:v>
                </c:pt>
                <c:pt idx="1681">
                  <c:v>40864</c:v>
                </c:pt>
                <c:pt idx="1682">
                  <c:v>40865</c:v>
                </c:pt>
                <c:pt idx="1683">
                  <c:v>40868</c:v>
                </c:pt>
                <c:pt idx="1684">
                  <c:v>40869</c:v>
                </c:pt>
                <c:pt idx="1685">
                  <c:v>40870</c:v>
                </c:pt>
                <c:pt idx="1686">
                  <c:v>40871</c:v>
                </c:pt>
                <c:pt idx="1687">
                  <c:v>40872</c:v>
                </c:pt>
                <c:pt idx="1688">
                  <c:v>40875</c:v>
                </c:pt>
                <c:pt idx="1689">
                  <c:v>40876</c:v>
                </c:pt>
                <c:pt idx="1690">
                  <c:v>40877</c:v>
                </c:pt>
                <c:pt idx="1691">
                  <c:v>40878</c:v>
                </c:pt>
                <c:pt idx="1692">
                  <c:v>40879</c:v>
                </c:pt>
                <c:pt idx="1693">
                  <c:v>40882</c:v>
                </c:pt>
                <c:pt idx="1694">
                  <c:v>40883</c:v>
                </c:pt>
                <c:pt idx="1695">
                  <c:v>40884</c:v>
                </c:pt>
                <c:pt idx="1696">
                  <c:v>40885</c:v>
                </c:pt>
                <c:pt idx="1697">
                  <c:v>40886</c:v>
                </c:pt>
                <c:pt idx="1698">
                  <c:v>40889</c:v>
                </c:pt>
                <c:pt idx="1699">
                  <c:v>40890</c:v>
                </c:pt>
                <c:pt idx="1700">
                  <c:v>40891</c:v>
                </c:pt>
                <c:pt idx="1701">
                  <c:v>40892</c:v>
                </c:pt>
                <c:pt idx="1702">
                  <c:v>40893</c:v>
                </c:pt>
                <c:pt idx="1703">
                  <c:v>40896</c:v>
                </c:pt>
                <c:pt idx="1704">
                  <c:v>40898</c:v>
                </c:pt>
                <c:pt idx="1705">
                  <c:v>40899</c:v>
                </c:pt>
                <c:pt idx="1706">
                  <c:v>40900</c:v>
                </c:pt>
                <c:pt idx="1707">
                  <c:v>40904</c:v>
                </c:pt>
                <c:pt idx="1708">
                  <c:v>40905</c:v>
                </c:pt>
                <c:pt idx="1709">
                  <c:v>40906</c:v>
                </c:pt>
                <c:pt idx="1710">
                  <c:v>40907</c:v>
                </c:pt>
                <c:pt idx="1711">
                  <c:v>40911</c:v>
                </c:pt>
                <c:pt idx="1712">
                  <c:v>40912</c:v>
                </c:pt>
                <c:pt idx="1713">
                  <c:v>40913</c:v>
                </c:pt>
                <c:pt idx="1714">
                  <c:v>40914</c:v>
                </c:pt>
                <c:pt idx="1715">
                  <c:v>40917</c:v>
                </c:pt>
                <c:pt idx="1716">
                  <c:v>40918</c:v>
                </c:pt>
                <c:pt idx="1717">
                  <c:v>40919</c:v>
                </c:pt>
                <c:pt idx="1718">
                  <c:v>40920</c:v>
                </c:pt>
                <c:pt idx="1719">
                  <c:v>40921</c:v>
                </c:pt>
                <c:pt idx="1720">
                  <c:v>40924</c:v>
                </c:pt>
                <c:pt idx="1721">
                  <c:v>40925</c:v>
                </c:pt>
                <c:pt idx="1722">
                  <c:v>40926</c:v>
                </c:pt>
                <c:pt idx="1723">
                  <c:v>40927</c:v>
                </c:pt>
                <c:pt idx="1724">
                  <c:v>40928</c:v>
                </c:pt>
                <c:pt idx="1725">
                  <c:v>40931</c:v>
                </c:pt>
                <c:pt idx="1726">
                  <c:v>40932</c:v>
                </c:pt>
                <c:pt idx="1727">
                  <c:v>40933</c:v>
                </c:pt>
                <c:pt idx="1728">
                  <c:v>40934</c:v>
                </c:pt>
                <c:pt idx="1729">
                  <c:v>40935</c:v>
                </c:pt>
                <c:pt idx="1730">
                  <c:v>40938</c:v>
                </c:pt>
                <c:pt idx="1731">
                  <c:v>40939</c:v>
                </c:pt>
                <c:pt idx="1732">
                  <c:v>40940</c:v>
                </c:pt>
                <c:pt idx="1733">
                  <c:v>40941</c:v>
                </c:pt>
                <c:pt idx="1734">
                  <c:v>40942</c:v>
                </c:pt>
                <c:pt idx="1735">
                  <c:v>40945</c:v>
                </c:pt>
                <c:pt idx="1736">
                  <c:v>40946</c:v>
                </c:pt>
                <c:pt idx="1737">
                  <c:v>40947</c:v>
                </c:pt>
                <c:pt idx="1738">
                  <c:v>40948</c:v>
                </c:pt>
                <c:pt idx="1739">
                  <c:v>40949</c:v>
                </c:pt>
                <c:pt idx="1740">
                  <c:v>40952</c:v>
                </c:pt>
                <c:pt idx="1741">
                  <c:v>40953</c:v>
                </c:pt>
                <c:pt idx="1742">
                  <c:v>40954</c:v>
                </c:pt>
                <c:pt idx="1743">
                  <c:v>40955</c:v>
                </c:pt>
                <c:pt idx="1744">
                  <c:v>40956</c:v>
                </c:pt>
                <c:pt idx="1745">
                  <c:v>40959</c:v>
                </c:pt>
                <c:pt idx="1746">
                  <c:v>40960</c:v>
                </c:pt>
                <c:pt idx="1747">
                  <c:v>40961</c:v>
                </c:pt>
                <c:pt idx="1748">
                  <c:v>40962</c:v>
                </c:pt>
                <c:pt idx="1749">
                  <c:v>40963</c:v>
                </c:pt>
                <c:pt idx="1750">
                  <c:v>40966</c:v>
                </c:pt>
                <c:pt idx="1751">
                  <c:v>40967</c:v>
                </c:pt>
                <c:pt idx="1752">
                  <c:v>40968</c:v>
                </c:pt>
                <c:pt idx="1753">
                  <c:v>40969</c:v>
                </c:pt>
                <c:pt idx="1754">
                  <c:v>40970</c:v>
                </c:pt>
                <c:pt idx="1755">
                  <c:v>40973</c:v>
                </c:pt>
                <c:pt idx="1756">
                  <c:v>40974</c:v>
                </c:pt>
                <c:pt idx="1757">
                  <c:v>40975</c:v>
                </c:pt>
                <c:pt idx="1758">
                  <c:v>40976</c:v>
                </c:pt>
                <c:pt idx="1759">
                  <c:v>40977</c:v>
                </c:pt>
                <c:pt idx="1760">
                  <c:v>40980</c:v>
                </c:pt>
                <c:pt idx="1761">
                  <c:v>40981</c:v>
                </c:pt>
                <c:pt idx="1762">
                  <c:v>40982</c:v>
                </c:pt>
                <c:pt idx="1763">
                  <c:v>40983</c:v>
                </c:pt>
                <c:pt idx="1764">
                  <c:v>40984</c:v>
                </c:pt>
                <c:pt idx="1765">
                  <c:v>40987</c:v>
                </c:pt>
                <c:pt idx="1766">
                  <c:v>40988</c:v>
                </c:pt>
                <c:pt idx="1767">
                  <c:v>40989</c:v>
                </c:pt>
                <c:pt idx="1768">
                  <c:v>40990</c:v>
                </c:pt>
                <c:pt idx="1769">
                  <c:v>40991</c:v>
                </c:pt>
                <c:pt idx="1770">
                  <c:v>40994</c:v>
                </c:pt>
                <c:pt idx="1771">
                  <c:v>40995</c:v>
                </c:pt>
                <c:pt idx="1772">
                  <c:v>40996</c:v>
                </c:pt>
                <c:pt idx="1773">
                  <c:v>40997</c:v>
                </c:pt>
                <c:pt idx="1774">
                  <c:v>40998</c:v>
                </c:pt>
                <c:pt idx="1775">
                  <c:v>41001</c:v>
                </c:pt>
                <c:pt idx="1776">
                  <c:v>41002</c:v>
                </c:pt>
                <c:pt idx="1777">
                  <c:v>41003</c:v>
                </c:pt>
                <c:pt idx="1778">
                  <c:v>41004</c:v>
                </c:pt>
                <c:pt idx="1779">
                  <c:v>41008</c:v>
                </c:pt>
                <c:pt idx="1780">
                  <c:v>41009</c:v>
                </c:pt>
                <c:pt idx="1781">
                  <c:v>41010</c:v>
                </c:pt>
                <c:pt idx="1782">
                  <c:v>41011</c:v>
                </c:pt>
                <c:pt idx="1783">
                  <c:v>41012</c:v>
                </c:pt>
                <c:pt idx="1784">
                  <c:v>41015</c:v>
                </c:pt>
                <c:pt idx="1785">
                  <c:v>41016</c:v>
                </c:pt>
                <c:pt idx="1786">
                  <c:v>41017</c:v>
                </c:pt>
                <c:pt idx="1787">
                  <c:v>41018</c:v>
                </c:pt>
                <c:pt idx="1788">
                  <c:v>41019</c:v>
                </c:pt>
                <c:pt idx="1789">
                  <c:v>41022</c:v>
                </c:pt>
                <c:pt idx="1790">
                  <c:v>41023</c:v>
                </c:pt>
                <c:pt idx="1791">
                  <c:v>41024</c:v>
                </c:pt>
                <c:pt idx="1792">
                  <c:v>41025</c:v>
                </c:pt>
                <c:pt idx="1793">
                  <c:v>41026</c:v>
                </c:pt>
                <c:pt idx="1794">
                  <c:v>41029</c:v>
                </c:pt>
                <c:pt idx="1795">
                  <c:v>41030</c:v>
                </c:pt>
                <c:pt idx="1796">
                  <c:v>41031</c:v>
                </c:pt>
                <c:pt idx="1797">
                  <c:v>41032</c:v>
                </c:pt>
                <c:pt idx="1798">
                  <c:v>41033</c:v>
                </c:pt>
                <c:pt idx="1799">
                  <c:v>41036</c:v>
                </c:pt>
                <c:pt idx="1800">
                  <c:v>41037</c:v>
                </c:pt>
                <c:pt idx="1801">
                  <c:v>41038</c:v>
                </c:pt>
                <c:pt idx="1802">
                  <c:v>41039</c:v>
                </c:pt>
                <c:pt idx="1803">
                  <c:v>41040</c:v>
                </c:pt>
                <c:pt idx="1804">
                  <c:v>41043</c:v>
                </c:pt>
                <c:pt idx="1805">
                  <c:v>41044</c:v>
                </c:pt>
                <c:pt idx="1806">
                  <c:v>41045</c:v>
                </c:pt>
                <c:pt idx="1807">
                  <c:v>41046</c:v>
                </c:pt>
                <c:pt idx="1808">
                  <c:v>41047</c:v>
                </c:pt>
                <c:pt idx="1809">
                  <c:v>41050</c:v>
                </c:pt>
                <c:pt idx="1810">
                  <c:v>41051</c:v>
                </c:pt>
                <c:pt idx="1811">
                  <c:v>41052</c:v>
                </c:pt>
                <c:pt idx="1812">
                  <c:v>41053</c:v>
                </c:pt>
                <c:pt idx="1813">
                  <c:v>41054</c:v>
                </c:pt>
                <c:pt idx="1814">
                  <c:v>41057</c:v>
                </c:pt>
                <c:pt idx="1815">
                  <c:v>41058</c:v>
                </c:pt>
                <c:pt idx="1816">
                  <c:v>41059</c:v>
                </c:pt>
                <c:pt idx="1817">
                  <c:v>41060</c:v>
                </c:pt>
                <c:pt idx="1818">
                  <c:v>41061</c:v>
                </c:pt>
                <c:pt idx="1819">
                  <c:v>41064</c:v>
                </c:pt>
                <c:pt idx="1820">
                  <c:v>41065</c:v>
                </c:pt>
                <c:pt idx="1821">
                  <c:v>41066</c:v>
                </c:pt>
                <c:pt idx="1822">
                  <c:v>41067</c:v>
                </c:pt>
                <c:pt idx="1823">
                  <c:v>41068</c:v>
                </c:pt>
                <c:pt idx="1824">
                  <c:v>41071</c:v>
                </c:pt>
                <c:pt idx="1825">
                  <c:v>41072</c:v>
                </c:pt>
                <c:pt idx="1826">
                  <c:v>41073</c:v>
                </c:pt>
                <c:pt idx="1827">
                  <c:v>41074</c:v>
                </c:pt>
                <c:pt idx="1828">
                  <c:v>41075</c:v>
                </c:pt>
                <c:pt idx="1829">
                  <c:v>41078</c:v>
                </c:pt>
                <c:pt idx="1830">
                  <c:v>41079</c:v>
                </c:pt>
                <c:pt idx="1831">
                  <c:v>41080</c:v>
                </c:pt>
                <c:pt idx="1832">
                  <c:v>41081</c:v>
                </c:pt>
                <c:pt idx="1833">
                  <c:v>41082</c:v>
                </c:pt>
                <c:pt idx="1834">
                  <c:v>41085</c:v>
                </c:pt>
                <c:pt idx="1835">
                  <c:v>41086</c:v>
                </c:pt>
                <c:pt idx="1836">
                  <c:v>41087</c:v>
                </c:pt>
                <c:pt idx="1837">
                  <c:v>41088</c:v>
                </c:pt>
                <c:pt idx="1838">
                  <c:v>41089</c:v>
                </c:pt>
                <c:pt idx="1839">
                  <c:v>41092</c:v>
                </c:pt>
                <c:pt idx="1840">
                  <c:v>41093</c:v>
                </c:pt>
                <c:pt idx="1841">
                  <c:v>41094</c:v>
                </c:pt>
                <c:pt idx="1842">
                  <c:v>41095</c:v>
                </c:pt>
                <c:pt idx="1843">
                  <c:v>41096</c:v>
                </c:pt>
                <c:pt idx="1844">
                  <c:v>41099</c:v>
                </c:pt>
                <c:pt idx="1845">
                  <c:v>41100</c:v>
                </c:pt>
                <c:pt idx="1846">
                  <c:v>41101</c:v>
                </c:pt>
                <c:pt idx="1847">
                  <c:v>41102</c:v>
                </c:pt>
                <c:pt idx="1848">
                  <c:v>41103</c:v>
                </c:pt>
                <c:pt idx="1849">
                  <c:v>41106</c:v>
                </c:pt>
                <c:pt idx="1850">
                  <c:v>41107</c:v>
                </c:pt>
                <c:pt idx="1851">
                  <c:v>41108</c:v>
                </c:pt>
                <c:pt idx="1852">
                  <c:v>41109</c:v>
                </c:pt>
                <c:pt idx="1853">
                  <c:v>41110</c:v>
                </c:pt>
                <c:pt idx="1854">
                  <c:v>41113</c:v>
                </c:pt>
                <c:pt idx="1855">
                  <c:v>41114</c:v>
                </c:pt>
                <c:pt idx="1856">
                  <c:v>41115</c:v>
                </c:pt>
                <c:pt idx="1857">
                  <c:v>41116</c:v>
                </c:pt>
                <c:pt idx="1858">
                  <c:v>41117</c:v>
                </c:pt>
                <c:pt idx="1859">
                  <c:v>41120</c:v>
                </c:pt>
                <c:pt idx="1860">
                  <c:v>41121</c:v>
                </c:pt>
                <c:pt idx="1861">
                  <c:v>41122</c:v>
                </c:pt>
                <c:pt idx="1862">
                  <c:v>41123</c:v>
                </c:pt>
                <c:pt idx="1863">
                  <c:v>41124</c:v>
                </c:pt>
                <c:pt idx="1864">
                  <c:v>41127</c:v>
                </c:pt>
                <c:pt idx="1865">
                  <c:v>41128</c:v>
                </c:pt>
                <c:pt idx="1866">
                  <c:v>41129</c:v>
                </c:pt>
                <c:pt idx="1867">
                  <c:v>41130</c:v>
                </c:pt>
                <c:pt idx="1868">
                  <c:v>41131</c:v>
                </c:pt>
                <c:pt idx="1869">
                  <c:v>41134</c:v>
                </c:pt>
                <c:pt idx="1870">
                  <c:v>41135</c:v>
                </c:pt>
                <c:pt idx="1871">
                  <c:v>41136</c:v>
                </c:pt>
                <c:pt idx="1872">
                  <c:v>41137</c:v>
                </c:pt>
                <c:pt idx="1873">
                  <c:v>41138</c:v>
                </c:pt>
                <c:pt idx="1874">
                  <c:v>41141</c:v>
                </c:pt>
                <c:pt idx="1875">
                  <c:v>41142</c:v>
                </c:pt>
                <c:pt idx="1876">
                  <c:v>41143</c:v>
                </c:pt>
                <c:pt idx="1877">
                  <c:v>41144</c:v>
                </c:pt>
                <c:pt idx="1878">
                  <c:v>41145</c:v>
                </c:pt>
                <c:pt idx="1879">
                  <c:v>41148</c:v>
                </c:pt>
                <c:pt idx="1880">
                  <c:v>41149</c:v>
                </c:pt>
                <c:pt idx="1881">
                  <c:v>41150</c:v>
                </c:pt>
                <c:pt idx="1882">
                  <c:v>41151</c:v>
                </c:pt>
                <c:pt idx="1883">
                  <c:v>41152</c:v>
                </c:pt>
                <c:pt idx="1884">
                  <c:v>41155</c:v>
                </c:pt>
                <c:pt idx="1885">
                  <c:v>41156</c:v>
                </c:pt>
                <c:pt idx="1886">
                  <c:v>41157</c:v>
                </c:pt>
                <c:pt idx="1887">
                  <c:v>41158</c:v>
                </c:pt>
                <c:pt idx="1888">
                  <c:v>41159</c:v>
                </c:pt>
                <c:pt idx="1889">
                  <c:v>41162</c:v>
                </c:pt>
                <c:pt idx="1890">
                  <c:v>41163</c:v>
                </c:pt>
                <c:pt idx="1891">
                  <c:v>41164</c:v>
                </c:pt>
                <c:pt idx="1892">
                  <c:v>41165</c:v>
                </c:pt>
                <c:pt idx="1893">
                  <c:v>41166</c:v>
                </c:pt>
                <c:pt idx="1894">
                  <c:v>41169</c:v>
                </c:pt>
                <c:pt idx="1895">
                  <c:v>41170</c:v>
                </c:pt>
                <c:pt idx="1896">
                  <c:v>41171</c:v>
                </c:pt>
                <c:pt idx="1897">
                  <c:v>41172</c:v>
                </c:pt>
                <c:pt idx="1898">
                  <c:v>41173</c:v>
                </c:pt>
                <c:pt idx="1899">
                  <c:v>41176</c:v>
                </c:pt>
                <c:pt idx="1900">
                  <c:v>41177</c:v>
                </c:pt>
                <c:pt idx="1901">
                  <c:v>41178</c:v>
                </c:pt>
                <c:pt idx="1902">
                  <c:v>41179</c:v>
                </c:pt>
                <c:pt idx="1903">
                  <c:v>41180</c:v>
                </c:pt>
                <c:pt idx="1904">
                  <c:v>41183</c:v>
                </c:pt>
                <c:pt idx="1905">
                  <c:v>41184</c:v>
                </c:pt>
                <c:pt idx="1906">
                  <c:v>41185</c:v>
                </c:pt>
                <c:pt idx="1907">
                  <c:v>41186</c:v>
                </c:pt>
                <c:pt idx="1908">
                  <c:v>41187</c:v>
                </c:pt>
                <c:pt idx="1909">
                  <c:v>41190</c:v>
                </c:pt>
                <c:pt idx="1910">
                  <c:v>41191</c:v>
                </c:pt>
                <c:pt idx="1911">
                  <c:v>41192</c:v>
                </c:pt>
                <c:pt idx="1912">
                  <c:v>41193</c:v>
                </c:pt>
                <c:pt idx="1913">
                  <c:v>41194</c:v>
                </c:pt>
                <c:pt idx="1914">
                  <c:v>41197</c:v>
                </c:pt>
                <c:pt idx="1915">
                  <c:v>41198</c:v>
                </c:pt>
                <c:pt idx="1916">
                  <c:v>41199</c:v>
                </c:pt>
                <c:pt idx="1917">
                  <c:v>41200</c:v>
                </c:pt>
                <c:pt idx="1918">
                  <c:v>41201</c:v>
                </c:pt>
                <c:pt idx="1919">
                  <c:v>41204</c:v>
                </c:pt>
                <c:pt idx="1920">
                  <c:v>41205</c:v>
                </c:pt>
                <c:pt idx="1921">
                  <c:v>41206</c:v>
                </c:pt>
                <c:pt idx="1922">
                  <c:v>41207</c:v>
                </c:pt>
                <c:pt idx="1923">
                  <c:v>41208</c:v>
                </c:pt>
                <c:pt idx="1924">
                  <c:v>41211</c:v>
                </c:pt>
                <c:pt idx="1925">
                  <c:v>41212</c:v>
                </c:pt>
                <c:pt idx="1926">
                  <c:v>41213</c:v>
                </c:pt>
                <c:pt idx="1927">
                  <c:v>41214</c:v>
                </c:pt>
                <c:pt idx="1928">
                  <c:v>41215</c:v>
                </c:pt>
                <c:pt idx="1929">
                  <c:v>41218</c:v>
                </c:pt>
                <c:pt idx="1930">
                  <c:v>41219</c:v>
                </c:pt>
                <c:pt idx="1931">
                  <c:v>41220</c:v>
                </c:pt>
                <c:pt idx="1932">
                  <c:v>41221</c:v>
                </c:pt>
                <c:pt idx="1933">
                  <c:v>41222</c:v>
                </c:pt>
                <c:pt idx="1934">
                  <c:v>41225</c:v>
                </c:pt>
                <c:pt idx="1935">
                  <c:v>41226</c:v>
                </c:pt>
                <c:pt idx="1936">
                  <c:v>41227</c:v>
                </c:pt>
                <c:pt idx="1937">
                  <c:v>41228</c:v>
                </c:pt>
                <c:pt idx="1938">
                  <c:v>41229</c:v>
                </c:pt>
                <c:pt idx="1939">
                  <c:v>41232</c:v>
                </c:pt>
                <c:pt idx="1940">
                  <c:v>41233</c:v>
                </c:pt>
                <c:pt idx="1941">
                  <c:v>41234</c:v>
                </c:pt>
                <c:pt idx="1942">
                  <c:v>41235</c:v>
                </c:pt>
                <c:pt idx="1943">
                  <c:v>41236</c:v>
                </c:pt>
                <c:pt idx="1944">
                  <c:v>41239</c:v>
                </c:pt>
                <c:pt idx="1945">
                  <c:v>41240</c:v>
                </c:pt>
                <c:pt idx="1946">
                  <c:v>41241</c:v>
                </c:pt>
                <c:pt idx="1947">
                  <c:v>41242</c:v>
                </c:pt>
                <c:pt idx="1948">
                  <c:v>41243</c:v>
                </c:pt>
                <c:pt idx="1949">
                  <c:v>41246</c:v>
                </c:pt>
                <c:pt idx="1950">
                  <c:v>41247</c:v>
                </c:pt>
                <c:pt idx="1951">
                  <c:v>41248</c:v>
                </c:pt>
                <c:pt idx="1952">
                  <c:v>41249</c:v>
                </c:pt>
                <c:pt idx="1953">
                  <c:v>41250</c:v>
                </c:pt>
                <c:pt idx="1954">
                  <c:v>41253</c:v>
                </c:pt>
                <c:pt idx="1955">
                  <c:v>41254</c:v>
                </c:pt>
                <c:pt idx="1956">
                  <c:v>41255</c:v>
                </c:pt>
                <c:pt idx="1957">
                  <c:v>41256</c:v>
                </c:pt>
                <c:pt idx="1958">
                  <c:v>41257</c:v>
                </c:pt>
                <c:pt idx="1959">
                  <c:v>41260</c:v>
                </c:pt>
                <c:pt idx="1960">
                  <c:v>41261</c:v>
                </c:pt>
                <c:pt idx="1961">
                  <c:v>41262</c:v>
                </c:pt>
                <c:pt idx="1962">
                  <c:v>41263</c:v>
                </c:pt>
                <c:pt idx="1963">
                  <c:v>41264</c:v>
                </c:pt>
                <c:pt idx="1964">
                  <c:v>41267</c:v>
                </c:pt>
                <c:pt idx="1965">
                  <c:v>41269</c:v>
                </c:pt>
                <c:pt idx="1966">
                  <c:v>41270</c:v>
                </c:pt>
                <c:pt idx="1967">
                  <c:v>41271</c:v>
                </c:pt>
                <c:pt idx="1968">
                  <c:v>41274</c:v>
                </c:pt>
                <c:pt idx="1969">
                  <c:v>41276</c:v>
                </c:pt>
                <c:pt idx="1970">
                  <c:v>41277</c:v>
                </c:pt>
                <c:pt idx="1971">
                  <c:v>41278</c:v>
                </c:pt>
                <c:pt idx="1972">
                  <c:v>41281</c:v>
                </c:pt>
                <c:pt idx="1973">
                  <c:v>41282</c:v>
                </c:pt>
                <c:pt idx="1974">
                  <c:v>41283</c:v>
                </c:pt>
                <c:pt idx="1975">
                  <c:v>41284</c:v>
                </c:pt>
                <c:pt idx="1976">
                  <c:v>41285</c:v>
                </c:pt>
                <c:pt idx="1977">
                  <c:v>41288</c:v>
                </c:pt>
                <c:pt idx="1978">
                  <c:v>41289</c:v>
                </c:pt>
                <c:pt idx="1979">
                  <c:v>41290</c:v>
                </c:pt>
                <c:pt idx="1980">
                  <c:v>41291</c:v>
                </c:pt>
                <c:pt idx="1981">
                  <c:v>41292</c:v>
                </c:pt>
                <c:pt idx="1982">
                  <c:v>41295</c:v>
                </c:pt>
                <c:pt idx="1983">
                  <c:v>41296</c:v>
                </c:pt>
                <c:pt idx="1984">
                  <c:v>41297</c:v>
                </c:pt>
                <c:pt idx="1985">
                  <c:v>41298</c:v>
                </c:pt>
                <c:pt idx="1986">
                  <c:v>41299</c:v>
                </c:pt>
                <c:pt idx="1987">
                  <c:v>41302</c:v>
                </c:pt>
                <c:pt idx="1988">
                  <c:v>41303</c:v>
                </c:pt>
                <c:pt idx="1989">
                  <c:v>41304</c:v>
                </c:pt>
                <c:pt idx="1990">
                  <c:v>41305</c:v>
                </c:pt>
                <c:pt idx="1991">
                  <c:v>41306</c:v>
                </c:pt>
                <c:pt idx="1992">
                  <c:v>41309</c:v>
                </c:pt>
                <c:pt idx="1993">
                  <c:v>41310</c:v>
                </c:pt>
                <c:pt idx="1994">
                  <c:v>41311</c:v>
                </c:pt>
                <c:pt idx="1995">
                  <c:v>41312</c:v>
                </c:pt>
                <c:pt idx="1996">
                  <c:v>41313</c:v>
                </c:pt>
                <c:pt idx="1997">
                  <c:v>41316</c:v>
                </c:pt>
                <c:pt idx="1998">
                  <c:v>41317</c:v>
                </c:pt>
                <c:pt idx="1999">
                  <c:v>41318</c:v>
                </c:pt>
                <c:pt idx="2000">
                  <c:v>41319</c:v>
                </c:pt>
                <c:pt idx="2001">
                  <c:v>41320</c:v>
                </c:pt>
                <c:pt idx="2002">
                  <c:v>41323</c:v>
                </c:pt>
                <c:pt idx="2003">
                  <c:v>41324</c:v>
                </c:pt>
                <c:pt idx="2004">
                  <c:v>41325</c:v>
                </c:pt>
                <c:pt idx="2005">
                  <c:v>41326</c:v>
                </c:pt>
                <c:pt idx="2006">
                  <c:v>41327</c:v>
                </c:pt>
                <c:pt idx="2007">
                  <c:v>41330</c:v>
                </c:pt>
                <c:pt idx="2008">
                  <c:v>41331</c:v>
                </c:pt>
                <c:pt idx="2009">
                  <c:v>41332</c:v>
                </c:pt>
                <c:pt idx="2010">
                  <c:v>41333</c:v>
                </c:pt>
                <c:pt idx="2011">
                  <c:v>41334</c:v>
                </c:pt>
                <c:pt idx="2012">
                  <c:v>41337</c:v>
                </c:pt>
                <c:pt idx="2013">
                  <c:v>41338</c:v>
                </c:pt>
                <c:pt idx="2014">
                  <c:v>41339</c:v>
                </c:pt>
                <c:pt idx="2015">
                  <c:v>41340</c:v>
                </c:pt>
                <c:pt idx="2016">
                  <c:v>41341</c:v>
                </c:pt>
                <c:pt idx="2017">
                  <c:v>41344</c:v>
                </c:pt>
                <c:pt idx="2018">
                  <c:v>41345</c:v>
                </c:pt>
                <c:pt idx="2019">
                  <c:v>41346</c:v>
                </c:pt>
                <c:pt idx="2020">
                  <c:v>41347</c:v>
                </c:pt>
                <c:pt idx="2021">
                  <c:v>41348</c:v>
                </c:pt>
                <c:pt idx="2022">
                  <c:v>41351</c:v>
                </c:pt>
                <c:pt idx="2023">
                  <c:v>41352</c:v>
                </c:pt>
                <c:pt idx="2024">
                  <c:v>41353</c:v>
                </c:pt>
                <c:pt idx="2025">
                  <c:v>41354</c:v>
                </c:pt>
                <c:pt idx="2026">
                  <c:v>41355</c:v>
                </c:pt>
                <c:pt idx="2027">
                  <c:v>41358</c:v>
                </c:pt>
                <c:pt idx="2028">
                  <c:v>41359</c:v>
                </c:pt>
                <c:pt idx="2029">
                  <c:v>41360</c:v>
                </c:pt>
                <c:pt idx="2030">
                  <c:v>41361</c:v>
                </c:pt>
                <c:pt idx="2031">
                  <c:v>41365</c:v>
                </c:pt>
                <c:pt idx="2032">
                  <c:v>41366</c:v>
                </c:pt>
                <c:pt idx="2033">
                  <c:v>41367</c:v>
                </c:pt>
                <c:pt idx="2034">
                  <c:v>41368</c:v>
                </c:pt>
                <c:pt idx="2035">
                  <c:v>41369</c:v>
                </c:pt>
                <c:pt idx="2036">
                  <c:v>41372</c:v>
                </c:pt>
                <c:pt idx="2037">
                  <c:v>41373</c:v>
                </c:pt>
                <c:pt idx="2038">
                  <c:v>41374</c:v>
                </c:pt>
                <c:pt idx="2039">
                  <c:v>41375</c:v>
                </c:pt>
                <c:pt idx="2040">
                  <c:v>41376</c:v>
                </c:pt>
                <c:pt idx="2041">
                  <c:v>41379</c:v>
                </c:pt>
                <c:pt idx="2042">
                  <c:v>41380</c:v>
                </c:pt>
                <c:pt idx="2043">
                  <c:v>41381</c:v>
                </c:pt>
                <c:pt idx="2044">
                  <c:v>41382</c:v>
                </c:pt>
                <c:pt idx="2045">
                  <c:v>41383</c:v>
                </c:pt>
                <c:pt idx="2046">
                  <c:v>41386</c:v>
                </c:pt>
                <c:pt idx="2047">
                  <c:v>41387</c:v>
                </c:pt>
                <c:pt idx="2048">
                  <c:v>41388</c:v>
                </c:pt>
                <c:pt idx="2049">
                  <c:v>41389</c:v>
                </c:pt>
                <c:pt idx="2050">
                  <c:v>41390</c:v>
                </c:pt>
                <c:pt idx="2051">
                  <c:v>41393</c:v>
                </c:pt>
                <c:pt idx="2052">
                  <c:v>41394</c:v>
                </c:pt>
                <c:pt idx="2053">
                  <c:v>41395</c:v>
                </c:pt>
                <c:pt idx="2054">
                  <c:v>41396</c:v>
                </c:pt>
                <c:pt idx="2055">
                  <c:v>41397</c:v>
                </c:pt>
                <c:pt idx="2056">
                  <c:v>41400</c:v>
                </c:pt>
                <c:pt idx="2057">
                  <c:v>41401</c:v>
                </c:pt>
                <c:pt idx="2058">
                  <c:v>41402</c:v>
                </c:pt>
                <c:pt idx="2059">
                  <c:v>41403</c:v>
                </c:pt>
                <c:pt idx="2060">
                  <c:v>41404</c:v>
                </c:pt>
                <c:pt idx="2061">
                  <c:v>41407</c:v>
                </c:pt>
                <c:pt idx="2062">
                  <c:v>41408</c:v>
                </c:pt>
                <c:pt idx="2063">
                  <c:v>41409</c:v>
                </c:pt>
                <c:pt idx="2064">
                  <c:v>41410</c:v>
                </c:pt>
                <c:pt idx="2065">
                  <c:v>41411</c:v>
                </c:pt>
                <c:pt idx="2066">
                  <c:v>41414</c:v>
                </c:pt>
                <c:pt idx="2067">
                  <c:v>41415</c:v>
                </c:pt>
                <c:pt idx="2068">
                  <c:v>41416</c:v>
                </c:pt>
                <c:pt idx="2069">
                  <c:v>41417</c:v>
                </c:pt>
                <c:pt idx="2070">
                  <c:v>41418</c:v>
                </c:pt>
                <c:pt idx="2071">
                  <c:v>41421</c:v>
                </c:pt>
                <c:pt idx="2072">
                  <c:v>41422</c:v>
                </c:pt>
                <c:pt idx="2073">
                  <c:v>41423</c:v>
                </c:pt>
                <c:pt idx="2074">
                  <c:v>41424</c:v>
                </c:pt>
                <c:pt idx="2075">
                  <c:v>41425</c:v>
                </c:pt>
                <c:pt idx="2076">
                  <c:v>41428</c:v>
                </c:pt>
                <c:pt idx="2077">
                  <c:v>41429</c:v>
                </c:pt>
                <c:pt idx="2078">
                  <c:v>41430</c:v>
                </c:pt>
                <c:pt idx="2079">
                  <c:v>41431</c:v>
                </c:pt>
                <c:pt idx="2080">
                  <c:v>41432</c:v>
                </c:pt>
                <c:pt idx="2081">
                  <c:v>41435</c:v>
                </c:pt>
                <c:pt idx="2082">
                  <c:v>41436</c:v>
                </c:pt>
                <c:pt idx="2083">
                  <c:v>41437</c:v>
                </c:pt>
                <c:pt idx="2084">
                  <c:v>41438</c:v>
                </c:pt>
                <c:pt idx="2085">
                  <c:v>41439</c:v>
                </c:pt>
                <c:pt idx="2086">
                  <c:v>41442</c:v>
                </c:pt>
                <c:pt idx="2087">
                  <c:v>41443</c:v>
                </c:pt>
                <c:pt idx="2088">
                  <c:v>41444</c:v>
                </c:pt>
                <c:pt idx="2089">
                  <c:v>41445</c:v>
                </c:pt>
                <c:pt idx="2090">
                  <c:v>41446</c:v>
                </c:pt>
                <c:pt idx="2091">
                  <c:v>41449</c:v>
                </c:pt>
                <c:pt idx="2092">
                  <c:v>41450</c:v>
                </c:pt>
                <c:pt idx="2093">
                  <c:v>41451</c:v>
                </c:pt>
                <c:pt idx="2094">
                  <c:v>41452</c:v>
                </c:pt>
                <c:pt idx="2095">
                  <c:v>41453</c:v>
                </c:pt>
                <c:pt idx="2096">
                  <c:v>41456</c:v>
                </c:pt>
                <c:pt idx="2097">
                  <c:v>41457</c:v>
                </c:pt>
                <c:pt idx="2098">
                  <c:v>41458</c:v>
                </c:pt>
                <c:pt idx="2099">
                  <c:v>41459</c:v>
                </c:pt>
                <c:pt idx="2100">
                  <c:v>41460</c:v>
                </c:pt>
                <c:pt idx="2101">
                  <c:v>41463</c:v>
                </c:pt>
                <c:pt idx="2102">
                  <c:v>41464</c:v>
                </c:pt>
                <c:pt idx="2103">
                  <c:v>41465</c:v>
                </c:pt>
                <c:pt idx="2104">
                  <c:v>41466</c:v>
                </c:pt>
                <c:pt idx="2105">
                  <c:v>41467</c:v>
                </c:pt>
                <c:pt idx="2106">
                  <c:v>41470</c:v>
                </c:pt>
                <c:pt idx="2107">
                  <c:v>41471</c:v>
                </c:pt>
                <c:pt idx="2108">
                  <c:v>41472</c:v>
                </c:pt>
                <c:pt idx="2109">
                  <c:v>41473</c:v>
                </c:pt>
                <c:pt idx="2110">
                  <c:v>41474</c:v>
                </c:pt>
                <c:pt idx="2111">
                  <c:v>41477</c:v>
                </c:pt>
                <c:pt idx="2112">
                  <c:v>41478</c:v>
                </c:pt>
                <c:pt idx="2113">
                  <c:v>41479</c:v>
                </c:pt>
                <c:pt idx="2114">
                  <c:v>41480</c:v>
                </c:pt>
                <c:pt idx="2115">
                  <c:v>41481</c:v>
                </c:pt>
                <c:pt idx="2116">
                  <c:v>41484</c:v>
                </c:pt>
                <c:pt idx="2117">
                  <c:v>41485</c:v>
                </c:pt>
                <c:pt idx="2118">
                  <c:v>41486</c:v>
                </c:pt>
                <c:pt idx="2119">
                  <c:v>41487</c:v>
                </c:pt>
                <c:pt idx="2120">
                  <c:v>41488</c:v>
                </c:pt>
                <c:pt idx="2121">
                  <c:v>41491</c:v>
                </c:pt>
                <c:pt idx="2122">
                  <c:v>41492</c:v>
                </c:pt>
                <c:pt idx="2123">
                  <c:v>41493</c:v>
                </c:pt>
                <c:pt idx="2124">
                  <c:v>41494</c:v>
                </c:pt>
                <c:pt idx="2125">
                  <c:v>41495</c:v>
                </c:pt>
                <c:pt idx="2126">
                  <c:v>41498</c:v>
                </c:pt>
                <c:pt idx="2127">
                  <c:v>41499</c:v>
                </c:pt>
                <c:pt idx="2128">
                  <c:v>41500</c:v>
                </c:pt>
                <c:pt idx="2129">
                  <c:v>41501</c:v>
                </c:pt>
                <c:pt idx="2130">
                  <c:v>41502</c:v>
                </c:pt>
                <c:pt idx="2131">
                  <c:v>41505</c:v>
                </c:pt>
                <c:pt idx="2132">
                  <c:v>41506</c:v>
                </c:pt>
                <c:pt idx="2133">
                  <c:v>41507</c:v>
                </c:pt>
                <c:pt idx="2134">
                  <c:v>41508</c:v>
                </c:pt>
                <c:pt idx="2135">
                  <c:v>41509</c:v>
                </c:pt>
                <c:pt idx="2136">
                  <c:v>41512</c:v>
                </c:pt>
                <c:pt idx="2137">
                  <c:v>41513</c:v>
                </c:pt>
                <c:pt idx="2138">
                  <c:v>41514</c:v>
                </c:pt>
                <c:pt idx="2139">
                  <c:v>41515</c:v>
                </c:pt>
                <c:pt idx="2140">
                  <c:v>41516</c:v>
                </c:pt>
                <c:pt idx="2141">
                  <c:v>41519</c:v>
                </c:pt>
                <c:pt idx="2142">
                  <c:v>41520</c:v>
                </c:pt>
                <c:pt idx="2143">
                  <c:v>41521</c:v>
                </c:pt>
                <c:pt idx="2144">
                  <c:v>41522</c:v>
                </c:pt>
                <c:pt idx="2145">
                  <c:v>41523</c:v>
                </c:pt>
                <c:pt idx="2146">
                  <c:v>41526</c:v>
                </c:pt>
                <c:pt idx="2147">
                  <c:v>41527</c:v>
                </c:pt>
                <c:pt idx="2148">
                  <c:v>41528</c:v>
                </c:pt>
                <c:pt idx="2149">
                  <c:v>41529</c:v>
                </c:pt>
                <c:pt idx="2150">
                  <c:v>41530</c:v>
                </c:pt>
                <c:pt idx="2151">
                  <c:v>41533</c:v>
                </c:pt>
                <c:pt idx="2152">
                  <c:v>41534</c:v>
                </c:pt>
                <c:pt idx="2153">
                  <c:v>41535</c:v>
                </c:pt>
                <c:pt idx="2154">
                  <c:v>41536</c:v>
                </c:pt>
                <c:pt idx="2155">
                  <c:v>41537</c:v>
                </c:pt>
                <c:pt idx="2156">
                  <c:v>41540</c:v>
                </c:pt>
                <c:pt idx="2157">
                  <c:v>41541</c:v>
                </c:pt>
                <c:pt idx="2158">
                  <c:v>41542</c:v>
                </c:pt>
                <c:pt idx="2159">
                  <c:v>41543</c:v>
                </c:pt>
                <c:pt idx="2160">
                  <c:v>41544</c:v>
                </c:pt>
                <c:pt idx="2161">
                  <c:v>41545</c:v>
                </c:pt>
                <c:pt idx="2162">
                  <c:v>41547</c:v>
                </c:pt>
                <c:pt idx="2163">
                  <c:v>41548</c:v>
                </c:pt>
                <c:pt idx="2164">
                  <c:v>41549</c:v>
                </c:pt>
                <c:pt idx="2165">
                  <c:v>41550</c:v>
                </c:pt>
                <c:pt idx="2166">
                  <c:v>41551</c:v>
                </c:pt>
                <c:pt idx="2167">
                  <c:v>41554</c:v>
                </c:pt>
                <c:pt idx="2168">
                  <c:v>41555</c:v>
                </c:pt>
                <c:pt idx="2169">
                  <c:v>41556</c:v>
                </c:pt>
                <c:pt idx="2170">
                  <c:v>41557</c:v>
                </c:pt>
                <c:pt idx="2171">
                  <c:v>41558</c:v>
                </c:pt>
                <c:pt idx="2172">
                  <c:v>41561</c:v>
                </c:pt>
                <c:pt idx="2173">
                  <c:v>41562</c:v>
                </c:pt>
                <c:pt idx="2174">
                  <c:v>41563</c:v>
                </c:pt>
                <c:pt idx="2175">
                  <c:v>41564</c:v>
                </c:pt>
                <c:pt idx="2176">
                  <c:v>41565</c:v>
                </c:pt>
                <c:pt idx="2177">
                  <c:v>41568</c:v>
                </c:pt>
                <c:pt idx="2178">
                  <c:v>41569</c:v>
                </c:pt>
                <c:pt idx="2179">
                  <c:v>41570</c:v>
                </c:pt>
                <c:pt idx="2180">
                  <c:v>41571</c:v>
                </c:pt>
                <c:pt idx="2181">
                  <c:v>41572</c:v>
                </c:pt>
                <c:pt idx="2182">
                  <c:v>41575</c:v>
                </c:pt>
                <c:pt idx="2183">
                  <c:v>41576</c:v>
                </c:pt>
                <c:pt idx="2184">
                  <c:v>41577</c:v>
                </c:pt>
                <c:pt idx="2185">
                  <c:v>41578</c:v>
                </c:pt>
                <c:pt idx="2186">
                  <c:v>41579</c:v>
                </c:pt>
                <c:pt idx="2187">
                  <c:v>41582</c:v>
                </c:pt>
                <c:pt idx="2188">
                  <c:v>41583</c:v>
                </c:pt>
                <c:pt idx="2189">
                  <c:v>41584</c:v>
                </c:pt>
                <c:pt idx="2190">
                  <c:v>41585</c:v>
                </c:pt>
                <c:pt idx="2191">
                  <c:v>41586</c:v>
                </c:pt>
                <c:pt idx="2192">
                  <c:v>41589</c:v>
                </c:pt>
                <c:pt idx="2193">
                  <c:v>41590</c:v>
                </c:pt>
                <c:pt idx="2194">
                  <c:v>41591</c:v>
                </c:pt>
                <c:pt idx="2195">
                  <c:v>41592</c:v>
                </c:pt>
                <c:pt idx="2196">
                  <c:v>41593</c:v>
                </c:pt>
                <c:pt idx="2197">
                  <c:v>41596</c:v>
                </c:pt>
                <c:pt idx="2198">
                  <c:v>41597</c:v>
                </c:pt>
                <c:pt idx="2199">
                  <c:v>41598</c:v>
                </c:pt>
                <c:pt idx="2200">
                  <c:v>41599</c:v>
                </c:pt>
                <c:pt idx="2201">
                  <c:v>41600</c:v>
                </c:pt>
                <c:pt idx="2202">
                  <c:v>41603</c:v>
                </c:pt>
                <c:pt idx="2203">
                  <c:v>41604</c:v>
                </c:pt>
                <c:pt idx="2204">
                  <c:v>41605</c:v>
                </c:pt>
                <c:pt idx="2205">
                  <c:v>41606</c:v>
                </c:pt>
                <c:pt idx="2206">
                  <c:v>41607</c:v>
                </c:pt>
                <c:pt idx="2207">
                  <c:v>41610</c:v>
                </c:pt>
                <c:pt idx="2208">
                  <c:v>41611</c:v>
                </c:pt>
                <c:pt idx="2209">
                  <c:v>41612</c:v>
                </c:pt>
                <c:pt idx="2210">
                  <c:v>41613</c:v>
                </c:pt>
                <c:pt idx="2211">
                  <c:v>41614</c:v>
                </c:pt>
                <c:pt idx="2212">
                  <c:v>41617</c:v>
                </c:pt>
                <c:pt idx="2213">
                  <c:v>41618</c:v>
                </c:pt>
                <c:pt idx="2214">
                  <c:v>41619</c:v>
                </c:pt>
                <c:pt idx="2215">
                  <c:v>41620</c:v>
                </c:pt>
                <c:pt idx="2216">
                  <c:v>41621</c:v>
                </c:pt>
                <c:pt idx="2217">
                  <c:v>41624</c:v>
                </c:pt>
                <c:pt idx="2218">
                  <c:v>41625</c:v>
                </c:pt>
                <c:pt idx="2219">
                  <c:v>41626</c:v>
                </c:pt>
                <c:pt idx="2220">
                  <c:v>41627</c:v>
                </c:pt>
                <c:pt idx="2221">
                  <c:v>41628</c:v>
                </c:pt>
                <c:pt idx="2222">
                  <c:v>41631</c:v>
                </c:pt>
                <c:pt idx="2223">
                  <c:v>41632</c:v>
                </c:pt>
                <c:pt idx="2224">
                  <c:v>41634</c:v>
                </c:pt>
                <c:pt idx="2225">
                  <c:v>41635</c:v>
                </c:pt>
                <c:pt idx="2226">
                  <c:v>41638</c:v>
                </c:pt>
                <c:pt idx="2227">
                  <c:v>41639</c:v>
                </c:pt>
                <c:pt idx="2228">
                  <c:v>41641</c:v>
                </c:pt>
                <c:pt idx="2229">
                  <c:v>41642</c:v>
                </c:pt>
                <c:pt idx="2230">
                  <c:v>41645</c:v>
                </c:pt>
                <c:pt idx="2231">
                  <c:v>41646</c:v>
                </c:pt>
                <c:pt idx="2232">
                  <c:v>41647</c:v>
                </c:pt>
                <c:pt idx="2233">
                  <c:v>41648</c:v>
                </c:pt>
                <c:pt idx="2234">
                  <c:v>41649</c:v>
                </c:pt>
                <c:pt idx="2235">
                  <c:v>41652</c:v>
                </c:pt>
                <c:pt idx="2236">
                  <c:v>41653</c:v>
                </c:pt>
                <c:pt idx="2237">
                  <c:v>41654</c:v>
                </c:pt>
                <c:pt idx="2238">
                  <c:v>41655</c:v>
                </c:pt>
                <c:pt idx="2239">
                  <c:v>41656</c:v>
                </c:pt>
                <c:pt idx="2240">
                  <c:v>41659</c:v>
                </c:pt>
                <c:pt idx="2241">
                  <c:v>41660</c:v>
                </c:pt>
                <c:pt idx="2242">
                  <c:v>41661</c:v>
                </c:pt>
                <c:pt idx="2243">
                  <c:v>41662</c:v>
                </c:pt>
                <c:pt idx="2244">
                  <c:v>41663</c:v>
                </c:pt>
                <c:pt idx="2245">
                  <c:v>41666</c:v>
                </c:pt>
                <c:pt idx="2246">
                  <c:v>41667</c:v>
                </c:pt>
                <c:pt idx="2247">
                  <c:v>41668</c:v>
                </c:pt>
                <c:pt idx="2248">
                  <c:v>41669</c:v>
                </c:pt>
                <c:pt idx="2249">
                  <c:v>41670</c:v>
                </c:pt>
                <c:pt idx="2250">
                  <c:v>41673</c:v>
                </c:pt>
                <c:pt idx="2251">
                  <c:v>41674</c:v>
                </c:pt>
                <c:pt idx="2252">
                  <c:v>41675</c:v>
                </c:pt>
                <c:pt idx="2253">
                  <c:v>41676</c:v>
                </c:pt>
                <c:pt idx="2254">
                  <c:v>41677</c:v>
                </c:pt>
                <c:pt idx="2255">
                  <c:v>41680</c:v>
                </c:pt>
                <c:pt idx="2256">
                  <c:v>41681</c:v>
                </c:pt>
                <c:pt idx="2257">
                  <c:v>41682</c:v>
                </c:pt>
                <c:pt idx="2258">
                  <c:v>41683</c:v>
                </c:pt>
                <c:pt idx="2259">
                  <c:v>41684</c:v>
                </c:pt>
                <c:pt idx="2260">
                  <c:v>41687</c:v>
                </c:pt>
                <c:pt idx="2261">
                  <c:v>41688</c:v>
                </c:pt>
                <c:pt idx="2262">
                  <c:v>41689</c:v>
                </c:pt>
                <c:pt idx="2263">
                  <c:v>41690</c:v>
                </c:pt>
                <c:pt idx="2264">
                  <c:v>41691</c:v>
                </c:pt>
                <c:pt idx="2265">
                  <c:v>41694</c:v>
                </c:pt>
                <c:pt idx="2266">
                  <c:v>41695</c:v>
                </c:pt>
                <c:pt idx="2267">
                  <c:v>41696</c:v>
                </c:pt>
                <c:pt idx="2268">
                  <c:v>41697</c:v>
                </c:pt>
                <c:pt idx="2269">
                  <c:v>41698</c:v>
                </c:pt>
                <c:pt idx="2270">
                  <c:v>41701</c:v>
                </c:pt>
                <c:pt idx="2271">
                  <c:v>41702</c:v>
                </c:pt>
                <c:pt idx="2272">
                  <c:v>41703</c:v>
                </c:pt>
                <c:pt idx="2273">
                  <c:v>41704</c:v>
                </c:pt>
                <c:pt idx="2274">
                  <c:v>41705</c:v>
                </c:pt>
                <c:pt idx="2275">
                  <c:v>41708</c:v>
                </c:pt>
                <c:pt idx="2276">
                  <c:v>41709</c:v>
                </c:pt>
                <c:pt idx="2277">
                  <c:v>41710</c:v>
                </c:pt>
                <c:pt idx="2278">
                  <c:v>41711</c:v>
                </c:pt>
                <c:pt idx="2279">
                  <c:v>41712</c:v>
                </c:pt>
                <c:pt idx="2280">
                  <c:v>41715</c:v>
                </c:pt>
                <c:pt idx="2281">
                  <c:v>41716</c:v>
                </c:pt>
                <c:pt idx="2282">
                  <c:v>41717</c:v>
                </c:pt>
                <c:pt idx="2283">
                  <c:v>41718</c:v>
                </c:pt>
                <c:pt idx="2284">
                  <c:v>41719</c:v>
                </c:pt>
                <c:pt idx="2285">
                  <c:v>41722</c:v>
                </c:pt>
                <c:pt idx="2286">
                  <c:v>41723</c:v>
                </c:pt>
                <c:pt idx="2287">
                  <c:v>41724</c:v>
                </c:pt>
                <c:pt idx="2288">
                  <c:v>41725</c:v>
                </c:pt>
                <c:pt idx="2289">
                  <c:v>41726</c:v>
                </c:pt>
                <c:pt idx="2290">
                  <c:v>41729</c:v>
                </c:pt>
                <c:pt idx="2291">
                  <c:v>41730</c:v>
                </c:pt>
                <c:pt idx="2292">
                  <c:v>41731</c:v>
                </c:pt>
                <c:pt idx="2293">
                  <c:v>41732</c:v>
                </c:pt>
                <c:pt idx="2294">
                  <c:v>41733</c:v>
                </c:pt>
                <c:pt idx="2295">
                  <c:v>41736</c:v>
                </c:pt>
                <c:pt idx="2296">
                  <c:v>41737</c:v>
                </c:pt>
                <c:pt idx="2297">
                  <c:v>41738</c:v>
                </c:pt>
                <c:pt idx="2298">
                  <c:v>41739</c:v>
                </c:pt>
                <c:pt idx="2299">
                  <c:v>41740</c:v>
                </c:pt>
                <c:pt idx="2300">
                  <c:v>41743</c:v>
                </c:pt>
                <c:pt idx="2301">
                  <c:v>41744</c:v>
                </c:pt>
                <c:pt idx="2302">
                  <c:v>41745</c:v>
                </c:pt>
                <c:pt idx="2303">
                  <c:v>41746</c:v>
                </c:pt>
                <c:pt idx="2304">
                  <c:v>41750</c:v>
                </c:pt>
                <c:pt idx="2305">
                  <c:v>41751</c:v>
                </c:pt>
                <c:pt idx="2306">
                  <c:v>41752</c:v>
                </c:pt>
                <c:pt idx="2307">
                  <c:v>41753</c:v>
                </c:pt>
                <c:pt idx="2308">
                  <c:v>41754</c:v>
                </c:pt>
                <c:pt idx="2309">
                  <c:v>41757</c:v>
                </c:pt>
                <c:pt idx="2310">
                  <c:v>41758</c:v>
                </c:pt>
                <c:pt idx="2311">
                  <c:v>41759</c:v>
                </c:pt>
                <c:pt idx="2312">
                  <c:v>41760</c:v>
                </c:pt>
                <c:pt idx="2313">
                  <c:v>41761</c:v>
                </c:pt>
                <c:pt idx="2314">
                  <c:v>41764</c:v>
                </c:pt>
                <c:pt idx="2315">
                  <c:v>41765</c:v>
                </c:pt>
                <c:pt idx="2316">
                  <c:v>41766</c:v>
                </c:pt>
                <c:pt idx="2317">
                  <c:v>41767</c:v>
                </c:pt>
                <c:pt idx="2318">
                  <c:v>41768</c:v>
                </c:pt>
                <c:pt idx="2319">
                  <c:v>41771</c:v>
                </c:pt>
                <c:pt idx="2320">
                  <c:v>41772</c:v>
                </c:pt>
                <c:pt idx="2321">
                  <c:v>41773</c:v>
                </c:pt>
                <c:pt idx="2322">
                  <c:v>41774</c:v>
                </c:pt>
                <c:pt idx="2323">
                  <c:v>41775</c:v>
                </c:pt>
                <c:pt idx="2324">
                  <c:v>41778</c:v>
                </c:pt>
                <c:pt idx="2325">
                  <c:v>41779</c:v>
                </c:pt>
                <c:pt idx="2326">
                  <c:v>41780</c:v>
                </c:pt>
                <c:pt idx="2327">
                  <c:v>41781</c:v>
                </c:pt>
                <c:pt idx="2328">
                  <c:v>41782</c:v>
                </c:pt>
                <c:pt idx="2329">
                  <c:v>41785</c:v>
                </c:pt>
                <c:pt idx="2330">
                  <c:v>41786</c:v>
                </c:pt>
                <c:pt idx="2331">
                  <c:v>41787</c:v>
                </c:pt>
                <c:pt idx="2332">
                  <c:v>41788</c:v>
                </c:pt>
                <c:pt idx="2333">
                  <c:v>41789</c:v>
                </c:pt>
                <c:pt idx="2334">
                  <c:v>41792</c:v>
                </c:pt>
                <c:pt idx="2335">
                  <c:v>41793</c:v>
                </c:pt>
                <c:pt idx="2336">
                  <c:v>41794</c:v>
                </c:pt>
                <c:pt idx="2337">
                  <c:v>41795</c:v>
                </c:pt>
                <c:pt idx="2338">
                  <c:v>41796</c:v>
                </c:pt>
                <c:pt idx="2339">
                  <c:v>41799</c:v>
                </c:pt>
                <c:pt idx="2340">
                  <c:v>41800</c:v>
                </c:pt>
                <c:pt idx="2341">
                  <c:v>41801</c:v>
                </c:pt>
                <c:pt idx="2342">
                  <c:v>41802</c:v>
                </c:pt>
                <c:pt idx="2343">
                  <c:v>41803</c:v>
                </c:pt>
                <c:pt idx="2344">
                  <c:v>41806</c:v>
                </c:pt>
                <c:pt idx="2345">
                  <c:v>41807</c:v>
                </c:pt>
                <c:pt idx="2346">
                  <c:v>41808</c:v>
                </c:pt>
                <c:pt idx="2347">
                  <c:v>41809</c:v>
                </c:pt>
                <c:pt idx="2348">
                  <c:v>41810</c:v>
                </c:pt>
                <c:pt idx="2349">
                  <c:v>41813</c:v>
                </c:pt>
                <c:pt idx="2350">
                  <c:v>41814</c:v>
                </c:pt>
                <c:pt idx="2351">
                  <c:v>41815</c:v>
                </c:pt>
                <c:pt idx="2352">
                  <c:v>41816</c:v>
                </c:pt>
                <c:pt idx="2353">
                  <c:v>41817</c:v>
                </c:pt>
                <c:pt idx="2354">
                  <c:v>41820</c:v>
                </c:pt>
                <c:pt idx="2355">
                  <c:v>41821</c:v>
                </c:pt>
                <c:pt idx="2356">
                  <c:v>41822</c:v>
                </c:pt>
                <c:pt idx="2357">
                  <c:v>41823</c:v>
                </c:pt>
                <c:pt idx="2358">
                  <c:v>41824</c:v>
                </c:pt>
                <c:pt idx="2359">
                  <c:v>41827</c:v>
                </c:pt>
                <c:pt idx="2360">
                  <c:v>41828</c:v>
                </c:pt>
                <c:pt idx="2361">
                  <c:v>41829</c:v>
                </c:pt>
                <c:pt idx="2362">
                  <c:v>41830</c:v>
                </c:pt>
                <c:pt idx="2363">
                  <c:v>41831</c:v>
                </c:pt>
                <c:pt idx="2364">
                  <c:v>41834</c:v>
                </c:pt>
                <c:pt idx="2365">
                  <c:v>41835</c:v>
                </c:pt>
                <c:pt idx="2366">
                  <c:v>41836</c:v>
                </c:pt>
                <c:pt idx="2367">
                  <c:v>41837</c:v>
                </c:pt>
                <c:pt idx="2368">
                  <c:v>41838</c:v>
                </c:pt>
                <c:pt idx="2369">
                  <c:v>41841</c:v>
                </c:pt>
                <c:pt idx="2370">
                  <c:v>41842</c:v>
                </c:pt>
                <c:pt idx="2371">
                  <c:v>41843</c:v>
                </c:pt>
                <c:pt idx="2372">
                  <c:v>41844</c:v>
                </c:pt>
                <c:pt idx="2373">
                  <c:v>41845</c:v>
                </c:pt>
                <c:pt idx="2374">
                  <c:v>41848</c:v>
                </c:pt>
                <c:pt idx="2375">
                  <c:v>41849</c:v>
                </c:pt>
                <c:pt idx="2376">
                  <c:v>41850</c:v>
                </c:pt>
                <c:pt idx="2377">
                  <c:v>41851</c:v>
                </c:pt>
                <c:pt idx="2378">
                  <c:v>41852</c:v>
                </c:pt>
                <c:pt idx="2379">
                  <c:v>41855</c:v>
                </c:pt>
                <c:pt idx="2380">
                  <c:v>41856</c:v>
                </c:pt>
                <c:pt idx="2381">
                  <c:v>41857</c:v>
                </c:pt>
                <c:pt idx="2382">
                  <c:v>41858</c:v>
                </c:pt>
                <c:pt idx="2383">
                  <c:v>41859</c:v>
                </c:pt>
                <c:pt idx="2384">
                  <c:v>41862</c:v>
                </c:pt>
                <c:pt idx="2385">
                  <c:v>41863</c:v>
                </c:pt>
                <c:pt idx="2386">
                  <c:v>41864</c:v>
                </c:pt>
                <c:pt idx="2387">
                  <c:v>41865</c:v>
                </c:pt>
                <c:pt idx="2388">
                  <c:v>41866</c:v>
                </c:pt>
                <c:pt idx="2389">
                  <c:v>41869</c:v>
                </c:pt>
                <c:pt idx="2390">
                  <c:v>41870</c:v>
                </c:pt>
                <c:pt idx="2391">
                  <c:v>41871</c:v>
                </c:pt>
                <c:pt idx="2392">
                  <c:v>41872</c:v>
                </c:pt>
                <c:pt idx="2393">
                  <c:v>41873</c:v>
                </c:pt>
                <c:pt idx="2394">
                  <c:v>41876</c:v>
                </c:pt>
                <c:pt idx="2395">
                  <c:v>41877</c:v>
                </c:pt>
                <c:pt idx="2396">
                  <c:v>41878</c:v>
                </c:pt>
                <c:pt idx="2397">
                  <c:v>41879</c:v>
                </c:pt>
                <c:pt idx="2398">
                  <c:v>41880</c:v>
                </c:pt>
                <c:pt idx="2399">
                  <c:v>41883</c:v>
                </c:pt>
                <c:pt idx="2400">
                  <c:v>41884</c:v>
                </c:pt>
                <c:pt idx="2401">
                  <c:v>41885</c:v>
                </c:pt>
                <c:pt idx="2402">
                  <c:v>41886</c:v>
                </c:pt>
                <c:pt idx="2403">
                  <c:v>41887</c:v>
                </c:pt>
                <c:pt idx="2404">
                  <c:v>41890</c:v>
                </c:pt>
                <c:pt idx="2405">
                  <c:v>41891</c:v>
                </c:pt>
                <c:pt idx="2406">
                  <c:v>41892</c:v>
                </c:pt>
                <c:pt idx="2407">
                  <c:v>41893</c:v>
                </c:pt>
                <c:pt idx="2408">
                  <c:v>41894</c:v>
                </c:pt>
                <c:pt idx="2409">
                  <c:v>41897</c:v>
                </c:pt>
                <c:pt idx="2410">
                  <c:v>41898</c:v>
                </c:pt>
                <c:pt idx="2411">
                  <c:v>41899</c:v>
                </c:pt>
                <c:pt idx="2412">
                  <c:v>41900</c:v>
                </c:pt>
                <c:pt idx="2413">
                  <c:v>41901</c:v>
                </c:pt>
                <c:pt idx="2414">
                  <c:v>41904</c:v>
                </c:pt>
                <c:pt idx="2415">
                  <c:v>41905</c:v>
                </c:pt>
                <c:pt idx="2416">
                  <c:v>41906</c:v>
                </c:pt>
                <c:pt idx="2417">
                  <c:v>41907</c:v>
                </c:pt>
                <c:pt idx="2418">
                  <c:v>41908</c:v>
                </c:pt>
                <c:pt idx="2419">
                  <c:v>41911</c:v>
                </c:pt>
                <c:pt idx="2420">
                  <c:v>41912</c:v>
                </c:pt>
                <c:pt idx="2421">
                  <c:v>41913</c:v>
                </c:pt>
                <c:pt idx="2422">
                  <c:v>41914</c:v>
                </c:pt>
                <c:pt idx="2423">
                  <c:v>41915</c:v>
                </c:pt>
                <c:pt idx="2424">
                  <c:v>41918</c:v>
                </c:pt>
                <c:pt idx="2425">
                  <c:v>41919</c:v>
                </c:pt>
                <c:pt idx="2426">
                  <c:v>41920</c:v>
                </c:pt>
                <c:pt idx="2427">
                  <c:v>41921</c:v>
                </c:pt>
                <c:pt idx="2428">
                  <c:v>41922</c:v>
                </c:pt>
                <c:pt idx="2429">
                  <c:v>41925</c:v>
                </c:pt>
                <c:pt idx="2430">
                  <c:v>41926</c:v>
                </c:pt>
                <c:pt idx="2431">
                  <c:v>41927</c:v>
                </c:pt>
                <c:pt idx="2432">
                  <c:v>41928</c:v>
                </c:pt>
                <c:pt idx="2433">
                  <c:v>41929</c:v>
                </c:pt>
                <c:pt idx="2434">
                  <c:v>41932</c:v>
                </c:pt>
                <c:pt idx="2435">
                  <c:v>41933</c:v>
                </c:pt>
                <c:pt idx="2436">
                  <c:v>41934</c:v>
                </c:pt>
                <c:pt idx="2437">
                  <c:v>41935</c:v>
                </c:pt>
                <c:pt idx="2438">
                  <c:v>41936</c:v>
                </c:pt>
                <c:pt idx="2439">
                  <c:v>41939</c:v>
                </c:pt>
                <c:pt idx="2440">
                  <c:v>41940</c:v>
                </c:pt>
                <c:pt idx="2441">
                  <c:v>41941</c:v>
                </c:pt>
                <c:pt idx="2442">
                  <c:v>41942</c:v>
                </c:pt>
                <c:pt idx="2443">
                  <c:v>41943</c:v>
                </c:pt>
                <c:pt idx="2444">
                  <c:v>41946</c:v>
                </c:pt>
                <c:pt idx="2445">
                  <c:v>41947</c:v>
                </c:pt>
                <c:pt idx="2446">
                  <c:v>41948</c:v>
                </c:pt>
                <c:pt idx="2447">
                  <c:v>41949</c:v>
                </c:pt>
                <c:pt idx="2448">
                  <c:v>41950</c:v>
                </c:pt>
                <c:pt idx="2449">
                  <c:v>41953</c:v>
                </c:pt>
                <c:pt idx="2450">
                  <c:v>41954</c:v>
                </c:pt>
                <c:pt idx="2451">
                  <c:v>41955</c:v>
                </c:pt>
                <c:pt idx="2452">
                  <c:v>41956</c:v>
                </c:pt>
                <c:pt idx="2453">
                  <c:v>41957</c:v>
                </c:pt>
                <c:pt idx="2454">
                  <c:v>41960</c:v>
                </c:pt>
                <c:pt idx="2455">
                  <c:v>41961</c:v>
                </c:pt>
                <c:pt idx="2456">
                  <c:v>41962</c:v>
                </c:pt>
                <c:pt idx="2457">
                  <c:v>41963</c:v>
                </c:pt>
                <c:pt idx="2458">
                  <c:v>41964</c:v>
                </c:pt>
                <c:pt idx="2459">
                  <c:v>41967</c:v>
                </c:pt>
                <c:pt idx="2460">
                  <c:v>41968</c:v>
                </c:pt>
                <c:pt idx="2461">
                  <c:v>41969</c:v>
                </c:pt>
                <c:pt idx="2462">
                  <c:v>41970</c:v>
                </c:pt>
                <c:pt idx="2463">
                  <c:v>41971</c:v>
                </c:pt>
                <c:pt idx="2464">
                  <c:v>41974</c:v>
                </c:pt>
                <c:pt idx="2465">
                  <c:v>41975</c:v>
                </c:pt>
                <c:pt idx="2466">
                  <c:v>41976</c:v>
                </c:pt>
                <c:pt idx="2467">
                  <c:v>41977</c:v>
                </c:pt>
                <c:pt idx="2468">
                  <c:v>41978</c:v>
                </c:pt>
                <c:pt idx="2469">
                  <c:v>41981</c:v>
                </c:pt>
                <c:pt idx="2470">
                  <c:v>41982</c:v>
                </c:pt>
                <c:pt idx="2471">
                  <c:v>41983</c:v>
                </c:pt>
                <c:pt idx="2472">
                  <c:v>41984</c:v>
                </c:pt>
                <c:pt idx="2473">
                  <c:v>41985</c:v>
                </c:pt>
                <c:pt idx="2474">
                  <c:v>41988</c:v>
                </c:pt>
                <c:pt idx="2475">
                  <c:v>41989</c:v>
                </c:pt>
                <c:pt idx="2476">
                  <c:v>41990</c:v>
                </c:pt>
                <c:pt idx="2477">
                  <c:v>41991</c:v>
                </c:pt>
                <c:pt idx="2478">
                  <c:v>41992</c:v>
                </c:pt>
                <c:pt idx="2479">
                  <c:v>41995</c:v>
                </c:pt>
                <c:pt idx="2480">
                  <c:v>41996</c:v>
                </c:pt>
                <c:pt idx="2481">
                  <c:v>41997</c:v>
                </c:pt>
                <c:pt idx="2482">
                  <c:v>41999</c:v>
                </c:pt>
                <c:pt idx="2483">
                  <c:v>42002</c:v>
                </c:pt>
                <c:pt idx="2484">
                  <c:v>42003</c:v>
                </c:pt>
                <c:pt idx="2485">
                  <c:v>42004</c:v>
                </c:pt>
                <c:pt idx="2486">
                  <c:v>42006</c:v>
                </c:pt>
                <c:pt idx="2487">
                  <c:v>42009</c:v>
                </c:pt>
                <c:pt idx="2488">
                  <c:v>42010</c:v>
                </c:pt>
                <c:pt idx="2489">
                  <c:v>42011</c:v>
                </c:pt>
                <c:pt idx="2490">
                  <c:v>42012</c:v>
                </c:pt>
                <c:pt idx="2491">
                  <c:v>42013</c:v>
                </c:pt>
                <c:pt idx="2492">
                  <c:v>42016</c:v>
                </c:pt>
                <c:pt idx="2493">
                  <c:v>42017</c:v>
                </c:pt>
                <c:pt idx="2494">
                  <c:v>42018</c:v>
                </c:pt>
                <c:pt idx="2495">
                  <c:v>42019</c:v>
                </c:pt>
                <c:pt idx="2496">
                  <c:v>42020</c:v>
                </c:pt>
                <c:pt idx="2497">
                  <c:v>42023</c:v>
                </c:pt>
                <c:pt idx="2498">
                  <c:v>42024</c:v>
                </c:pt>
                <c:pt idx="2499">
                  <c:v>42025</c:v>
                </c:pt>
                <c:pt idx="2500">
                  <c:v>42026</c:v>
                </c:pt>
                <c:pt idx="2501">
                  <c:v>42027</c:v>
                </c:pt>
                <c:pt idx="2502">
                  <c:v>42030</c:v>
                </c:pt>
                <c:pt idx="2503">
                  <c:v>42031</c:v>
                </c:pt>
                <c:pt idx="2504">
                  <c:v>42032</c:v>
                </c:pt>
                <c:pt idx="2505">
                  <c:v>42033</c:v>
                </c:pt>
                <c:pt idx="2506">
                  <c:v>42034</c:v>
                </c:pt>
                <c:pt idx="2507">
                  <c:v>42037</c:v>
                </c:pt>
                <c:pt idx="2508">
                  <c:v>42038</c:v>
                </c:pt>
                <c:pt idx="2509">
                  <c:v>42039</c:v>
                </c:pt>
                <c:pt idx="2510">
                  <c:v>42040</c:v>
                </c:pt>
                <c:pt idx="2511">
                  <c:v>42041</c:v>
                </c:pt>
                <c:pt idx="2512">
                  <c:v>42044</c:v>
                </c:pt>
                <c:pt idx="2513">
                  <c:v>42045</c:v>
                </c:pt>
                <c:pt idx="2514">
                  <c:v>42046</c:v>
                </c:pt>
                <c:pt idx="2515">
                  <c:v>42047</c:v>
                </c:pt>
                <c:pt idx="2516">
                  <c:v>42048</c:v>
                </c:pt>
                <c:pt idx="2517">
                  <c:v>42051</c:v>
                </c:pt>
                <c:pt idx="2518">
                  <c:v>42052</c:v>
                </c:pt>
                <c:pt idx="2519">
                  <c:v>42053</c:v>
                </c:pt>
                <c:pt idx="2520">
                  <c:v>42054</c:v>
                </c:pt>
                <c:pt idx="2521">
                  <c:v>42055</c:v>
                </c:pt>
                <c:pt idx="2522">
                  <c:v>42058</c:v>
                </c:pt>
                <c:pt idx="2523">
                  <c:v>42059</c:v>
                </c:pt>
                <c:pt idx="2524">
                  <c:v>42060</c:v>
                </c:pt>
                <c:pt idx="2525">
                  <c:v>42061</c:v>
                </c:pt>
                <c:pt idx="2526">
                  <c:v>42062</c:v>
                </c:pt>
                <c:pt idx="2527">
                  <c:v>42065</c:v>
                </c:pt>
                <c:pt idx="2528">
                  <c:v>42066</c:v>
                </c:pt>
                <c:pt idx="2529">
                  <c:v>42067</c:v>
                </c:pt>
                <c:pt idx="2530">
                  <c:v>42068</c:v>
                </c:pt>
                <c:pt idx="2531">
                  <c:v>42069</c:v>
                </c:pt>
                <c:pt idx="2532">
                  <c:v>42072</c:v>
                </c:pt>
                <c:pt idx="2533">
                  <c:v>42073</c:v>
                </c:pt>
                <c:pt idx="2534">
                  <c:v>42074</c:v>
                </c:pt>
                <c:pt idx="2535">
                  <c:v>42075</c:v>
                </c:pt>
                <c:pt idx="2536">
                  <c:v>42076</c:v>
                </c:pt>
                <c:pt idx="2537">
                  <c:v>42079</c:v>
                </c:pt>
                <c:pt idx="2538">
                  <c:v>42080</c:v>
                </c:pt>
                <c:pt idx="2539">
                  <c:v>42081</c:v>
                </c:pt>
                <c:pt idx="2540">
                  <c:v>42082</c:v>
                </c:pt>
                <c:pt idx="2541">
                  <c:v>42083</c:v>
                </c:pt>
                <c:pt idx="2542">
                  <c:v>42086</c:v>
                </c:pt>
                <c:pt idx="2543">
                  <c:v>42087</c:v>
                </c:pt>
                <c:pt idx="2544">
                  <c:v>42088</c:v>
                </c:pt>
                <c:pt idx="2545">
                  <c:v>42089</c:v>
                </c:pt>
                <c:pt idx="2546">
                  <c:v>42090</c:v>
                </c:pt>
                <c:pt idx="2547">
                  <c:v>42093</c:v>
                </c:pt>
                <c:pt idx="2548">
                  <c:v>42094</c:v>
                </c:pt>
                <c:pt idx="2549">
                  <c:v>42095</c:v>
                </c:pt>
                <c:pt idx="2550">
                  <c:v>42096</c:v>
                </c:pt>
                <c:pt idx="2551">
                  <c:v>42100</c:v>
                </c:pt>
                <c:pt idx="2552">
                  <c:v>42101</c:v>
                </c:pt>
                <c:pt idx="2553">
                  <c:v>42102</c:v>
                </c:pt>
                <c:pt idx="2554">
                  <c:v>42103</c:v>
                </c:pt>
                <c:pt idx="2555">
                  <c:v>42104</c:v>
                </c:pt>
                <c:pt idx="2556">
                  <c:v>42107</c:v>
                </c:pt>
                <c:pt idx="2557">
                  <c:v>42108</c:v>
                </c:pt>
                <c:pt idx="2558">
                  <c:v>42109</c:v>
                </c:pt>
                <c:pt idx="2559">
                  <c:v>42110</c:v>
                </c:pt>
                <c:pt idx="2560">
                  <c:v>42111</c:v>
                </c:pt>
                <c:pt idx="2561">
                  <c:v>42114</c:v>
                </c:pt>
                <c:pt idx="2562">
                  <c:v>42115</c:v>
                </c:pt>
                <c:pt idx="2563">
                  <c:v>42116</c:v>
                </c:pt>
                <c:pt idx="2564">
                  <c:v>42117</c:v>
                </c:pt>
                <c:pt idx="2565">
                  <c:v>42118</c:v>
                </c:pt>
                <c:pt idx="2566">
                  <c:v>42121</c:v>
                </c:pt>
                <c:pt idx="2567">
                  <c:v>42122</c:v>
                </c:pt>
                <c:pt idx="2568">
                  <c:v>42123</c:v>
                </c:pt>
                <c:pt idx="2569">
                  <c:v>42124</c:v>
                </c:pt>
                <c:pt idx="2570">
                  <c:v>42125</c:v>
                </c:pt>
                <c:pt idx="2571">
                  <c:v>42128</c:v>
                </c:pt>
                <c:pt idx="2572">
                  <c:v>42129</c:v>
                </c:pt>
                <c:pt idx="2573">
                  <c:v>42130</c:v>
                </c:pt>
                <c:pt idx="2574">
                  <c:v>42131</c:v>
                </c:pt>
                <c:pt idx="2575">
                  <c:v>42132</c:v>
                </c:pt>
                <c:pt idx="2576">
                  <c:v>42135</c:v>
                </c:pt>
                <c:pt idx="2577">
                  <c:v>42136</c:v>
                </c:pt>
                <c:pt idx="2578">
                  <c:v>42137</c:v>
                </c:pt>
                <c:pt idx="2579">
                  <c:v>42138</c:v>
                </c:pt>
                <c:pt idx="2580">
                  <c:v>42139</c:v>
                </c:pt>
                <c:pt idx="2581">
                  <c:v>42142</c:v>
                </c:pt>
                <c:pt idx="2582">
                  <c:v>42143</c:v>
                </c:pt>
                <c:pt idx="2583">
                  <c:v>42144</c:v>
                </c:pt>
                <c:pt idx="2584">
                  <c:v>42145</c:v>
                </c:pt>
                <c:pt idx="2585">
                  <c:v>42146</c:v>
                </c:pt>
                <c:pt idx="2586">
                  <c:v>42149</c:v>
                </c:pt>
                <c:pt idx="2587">
                  <c:v>42150</c:v>
                </c:pt>
                <c:pt idx="2588">
                  <c:v>42151</c:v>
                </c:pt>
                <c:pt idx="2589">
                  <c:v>42152</c:v>
                </c:pt>
                <c:pt idx="2590">
                  <c:v>42153</c:v>
                </c:pt>
                <c:pt idx="2591">
                  <c:v>42156</c:v>
                </c:pt>
                <c:pt idx="2592">
                  <c:v>42157</c:v>
                </c:pt>
                <c:pt idx="2593">
                  <c:v>42158</c:v>
                </c:pt>
                <c:pt idx="2594">
                  <c:v>42159</c:v>
                </c:pt>
                <c:pt idx="2595">
                  <c:v>42160</c:v>
                </c:pt>
                <c:pt idx="2596">
                  <c:v>42163</c:v>
                </c:pt>
                <c:pt idx="2597">
                  <c:v>42164</c:v>
                </c:pt>
                <c:pt idx="2598">
                  <c:v>42165</c:v>
                </c:pt>
                <c:pt idx="2599">
                  <c:v>42166</c:v>
                </c:pt>
                <c:pt idx="2600">
                  <c:v>42167</c:v>
                </c:pt>
                <c:pt idx="2601">
                  <c:v>42170</c:v>
                </c:pt>
                <c:pt idx="2602">
                  <c:v>42171</c:v>
                </c:pt>
                <c:pt idx="2603">
                  <c:v>42172</c:v>
                </c:pt>
                <c:pt idx="2604">
                  <c:v>42173</c:v>
                </c:pt>
                <c:pt idx="2605">
                  <c:v>42174</c:v>
                </c:pt>
                <c:pt idx="2606">
                  <c:v>42177</c:v>
                </c:pt>
                <c:pt idx="2607">
                  <c:v>42178</c:v>
                </c:pt>
                <c:pt idx="2608">
                  <c:v>42179</c:v>
                </c:pt>
                <c:pt idx="2609">
                  <c:v>42180</c:v>
                </c:pt>
                <c:pt idx="2610">
                  <c:v>42181</c:v>
                </c:pt>
                <c:pt idx="2611">
                  <c:v>42184</c:v>
                </c:pt>
                <c:pt idx="2612">
                  <c:v>42185</c:v>
                </c:pt>
                <c:pt idx="2613">
                  <c:v>42186</c:v>
                </c:pt>
                <c:pt idx="2614">
                  <c:v>42187</c:v>
                </c:pt>
                <c:pt idx="2615">
                  <c:v>42188</c:v>
                </c:pt>
                <c:pt idx="2616">
                  <c:v>42191</c:v>
                </c:pt>
                <c:pt idx="2617">
                  <c:v>42192</c:v>
                </c:pt>
                <c:pt idx="2618">
                  <c:v>42193</c:v>
                </c:pt>
                <c:pt idx="2619">
                  <c:v>42194</c:v>
                </c:pt>
                <c:pt idx="2620">
                  <c:v>42195</c:v>
                </c:pt>
                <c:pt idx="2621">
                  <c:v>42198</c:v>
                </c:pt>
                <c:pt idx="2622">
                  <c:v>42199</c:v>
                </c:pt>
                <c:pt idx="2623">
                  <c:v>42200</c:v>
                </c:pt>
                <c:pt idx="2624">
                  <c:v>42201</c:v>
                </c:pt>
                <c:pt idx="2625">
                  <c:v>42202</c:v>
                </c:pt>
                <c:pt idx="2626">
                  <c:v>42205</c:v>
                </c:pt>
                <c:pt idx="2627">
                  <c:v>42206</c:v>
                </c:pt>
                <c:pt idx="2628">
                  <c:v>42207</c:v>
                </c:pt>
                <c:pt idx="2629">
                  <c:v>42208</c:v>
                </c:pt>
                <c:pt idx="2630">
                  <c:v>42209</c:v>
                </c:pt>
                <c:pt idx="2631">
                  <c:v>42212</c:v>
                </c:pt>
                <c:pt idx="2632">
                  <c:v>42213</c:v>
                </c:pt>
                <c:pt idx="2633">
                  <c:v>42214</c:v>
                </c:pt>
                <c:pt idx="2634">
                  <c:v>42215</c:v>
                </c:pt>
                <c:pt idx="2635">
                  <c:v>42216</c:v>
                </c:pt>
                <c:pt idx="2636">
                  <c:v>42219</c:v>
                </c:pt>
                <c:pt idx="2637">
                  <c:v>42220</c:v>
                </c:pt>
                <c:pt idx="2638">
                  <c:v>42221</c:v>
                </c:pt>
                <c:pt idx="2639">
                  <c:v>42222</c:v>
                </c:pt>
                <c:pt idx="2640">
                  <c:v>42223</c:v>
                </c:pt>
                <c:pt idx="2641">
                  <c:v>42226</c:v>
                </c:pt>
                <c:pt idx="2642">
                  <c:v>42227</c:v>
                </c:pt>
                <c:pt idx="2643">
                  <c:v>42228</c:v>
                </c:pt>
                <c:pt idx="2644">
                  <c:v>42229</c:v>
                </c:pt>
                <c:pt idx="2645">
                  <c:v>42230</c:v>
                </c:pt>
                <c:pt idx="2646">
                  <c:v>42233</c:v>
                </c:pt>
                <c:pt idx="2647">
                  <c:v>42234</c:v>
                </c:pt>
                <c:pt idx="2648">
                  <c:v>42235</c:v>
                </c:pt>
                <c:pt idx="2649">
                  <c:v>42236</c:v>
                </c:pt>
                <c:pt idx="2650">
                  <c:v>42237</c:v>
                </c:pt>
                <c:pt idx="2651">
                  <c:v>42240</c:v>
                </c:pt>
                <c:pt idx="2652">
                  <c:v>42241</c:v>
                </c:pt>
                <c:pt idx="2653">
                  <c:v>42242</c:v>
                </c:pt>
                <c:pt idx="2654">
                  <c:v>42243</c:v>
                </c:pt>
                <c:pt idx="2655">
                  <c:v>42244</c:v>
                </c:pt>
                <c:pt idx="2656">
                  <c:v>42247</c:v>
                </c:pt>
                <c:pt idx="2657">
                  <c:v>42248</c:v>
                </c:pt>
                <c:pt idx="2658">
                  <c:v>42249</c:v>
                </c:pt>
                <c:pt idx="2659">
                  <c:v>42250</c:v>
                </c:pt>
                <c:pt idx="2660">
                  <c:v>42251</c:v>
                </c:pt>
                <c:pt idx="2661">
                  <c:v>42254</c:v>
                </c:pt>
                <c:pt idx="2662">
                  <c:v>42255</c:v>
                </c:pt>
                <c:pt idx="2663">
                  <c:v>42256</c:v>
                </c:pt>
                <c:pt idx="2664">
                  <c:v>42257</c:v>
                </c:pt>
                <c:pt idx="2665">
                  <c:v>42258</c:v>
                </c:pt>
                <c:pt idx="2666">
                  <c:v>42261</c:v>
                </c:pt>
                <c:pt idx="2667">
                  <c:v>42262</c:v>
                </c:pt>
                <c:pt idx="2668">
                  <c:v>42263</c:v>
                </c:pt>
                <c:pt idx="2669">
                  <c:v>42264</c:v>
                </c:pt>
                <c:pt idx="2670">
                  <c:v>42265</c:v>
                </c:pt>
                <c:pt idx="2671">
                  <c:v>42268</c:v>
                </c:pt>
                <c:pt idx="2672">
                  <c:v>42269</c:v>
                </c:pt>
                <c:pt idx="2673">
                  <c:v>42270</c:v>
                </c:pt>
                <c:pt idx="2674">
                  <c:v>42271</c:v>
                </c:pt>
                <c:pt idx="2675">
                  <c:v>42272</c:v>
                </c:pt>
                <c:pt idx="2676">
                  <c:v>42275</c:v>
                </c:pt>
                <c:pt idx="2677">
                  <c:v>42276</c:v>
                </c:pt>
                <c:pt idx="2678">
                  <c:v>42277</c:v>
                </c:pt>
                <c:pt idx="2679">
                  <c:v>42278</c:v>
                </c:pt>
                <c:pt idx="2680">
                  <c:v>42279</c:v>
                </c:pt>
                <c:pt idx="2681">
                  <c:v>42282</c:v>
                </c:pt>
                <c:pt idx="2682">
                  <c:v>42283</c:v>
                </c:pt>
                <c:pt idx="2683">
                  <c:v>42284</c:v>
                </c:pt>
                <c:pt idx="2684">
                  <c:v>42285</c:v>
                </c:pt>
                <c:pt idx="2685">
                  <c:v>42286</c:v>
                </c:pt>
                <c:pt idx="2686">
                  <c:v>42289</c:v>
                </c:pt>
                <c:pt idx="2687">
                  <c:v>42290</c:v>
                </c:pt>
                <c:pt idx="2688">
                  <c:v>42291</c:v>
                </c:pt>
                <c:pt idx="2689">
                  <c:v>42292</c:v>
                </c:pt>
                <c:pt idx="2690">
                  <c:v>42293</c:v>
                </c:pt>
                <c:pt idx="2691">
                  <c:v>42296</c:v>
                </c:pt>
                <c:pt idx="2692">
                  <c:v>42297</c:v>
                </c:pt>
                <c:pt idx="2693">
                  <c:v>42298</c:v>
                </c:pt>
                <c:pt idx="2694">
                  <c:v>42299</c:v>
                </c:pt>
                <c:pt idx="2695">
                  <c:v>42300</c:v>
                </c:pt>
                <c:pt idx="2696">
                  <c:v>42303</c:v>
                </c:pt>
                <c:pt idx="2697">
                  <c:v>42304</c:v>
                </c:pt>
                <c:pt idx="2698">
                  <c:v>42305</c:v>
                </c:pt>
                <c:pt idx="2699">
                  <c:v>42306</c:v>
                </c:pt>
                <c:pt idx="2700">
                  <c:v>42307</c:v>
                </c:pt>
                <c:pt idx="2701">
                  <c:v>42310</c:v>
                </c:pt>
                <c:pt idx="2702">
                  <c:v>42311</c:v>
                </c:pt>
                <c:pt idx="2703">
                  <c:v>42312</c:v>
                </c:pt>
                <c:pt idx="2704">
                  <c:v>42313</c:v>
                </c:pt>
                <c:pt idx="2705">
                  <c:v>42314</c:v>
                </c:pt>
                <c:pt idx="2706">
                  <c:v>42317</c:v>
                </c:pt>
                <c:pt idx="2707">
                  <c:v>42318</c:v>
                </c:pt>
                <c:pt idx="2708">
                  <c:v>42319</c:v>
                </c:pt>
                <c:pt idx="2709">
                  <c:v>42320</c:v>
                </c:pt>
                <c:pt idx="2710">
                  <c:v>42321</c:v>
                </c:pt>
                <c:pt idx="2711">
                  <c:v>42324</c:v>
                </c:pt>
                <c:pt idx="2712">
                  <c:v>42325</c:v>
                </c:pt>
                <c:pt idx="2713">
                  <c:v>42326</c:v>
                </c:pt>
                <c:pt idx="2714">
                  <c:v>42327</c:v>
                </c:pt>
                <c:pt idx="2715">
                  <c:v>42328</c:v>
                </c:pt>
                <c:pt idx="2716">
                  <c:v>42331</c:v>
                </c:pt>
                <c:pt idx="2717">
                  <c:v>42332</c:v>
                </c:pt>
                <c:pt idx="2718">
                  <c:v>42333</c:v>
                </c:pt>
                <c:pt idx="2719">
                  <c:v>42334</c:v>
                </c:pt>
                <c:pt idx="2720">
                  <c:v>42335</c:v>
                </c:pt>
                <c:pt idx="2721">
                  <c:v>42338</c:v>
                </c:pt>
                <c:pt idx="2722">
                  <c:v>42339</c:v>
                </c:pt>
                <c:pt idx="2723">
                  <c:v>42340</c:v>
                </c:pt>
                <c:pt idx="2724">
                  <c:v>42341</c:v>
                </c:pt>
                <c:pt idx="2725">
                  <c:v>42342</c:v>
                </c:pt>
                <c:pt idx="2726">
                  <c:v>42345</c:v>
                </c:pt>
                <c:pt idx="2727">
                  <c:v>42346</c:v>
                </c:pt>
                <c:pt idx="2728">
                  <c:v>42347</c:v>
                </c:pt>
                <c:pt idx="2729">
                  <c:v>42348</c:v>
                </c:pt>
                <c:pt idx="2730">
                  <c:v>42349</c:v>
                </c:pt>
                <c:pt idx="2731">
                  <c:v>42352</c:v>
                </c:pt>
                <c:pt idx="2732">
                  <c:v>42353</c:v>
                </c:pt>
                <c:pt idx="2733">
                  <c:v>42354</c:v>
                </c:pt>
                <c:pt idx="2734">
                  <c:v>42355</c:v>
                </c:pt>
                <c:pt idx="2735">
                  <c:v>42356</c:v>
                </c:pt>
                <c:pt idx="2736">
                  <c:v>42359</c:v>
                </c:pt>
                <c:pt idx="2737">
                  <c:v>42360</c:v>
                </c:pt>
                <c:pt idx="2738">
                  <c:v>42361</c:v>
                </c:pt>
                <c:pt idx="2739">
                  <c:v>42362</c:v>
                </c:pt>
                <c:pt idx="2740">
                  <c:v>42366</c:v>
                </c:pt>
                <c:pt idx="2741">
                  <c:v>42367</c:v>
                </c:pt>
                <c:pt idx="2742">
                  <c:v>42368</c:v>
                </c:pt>
                <c:pt idx="2743">
                  <c:v>42369</c:v>
                </c:pt>
                <c:pt idx="2744">
                  <c:v>42373</c:v>
                </c:pt>
                <c:pt idx="2745">
                  <c:v>42374</c:v>
                </c:pt>
                <c:pt idx="2746">
                  <c:v>42375</c:v>
                </c:pt>
                <c:pt idx="2747">
                  <c:v>42376</c:v>
                </c:pt>
                <c:pt idx="2748">
                  <c:v>42377</c:v>
                </c:pt>
                <c:pt idx="2749">
                  <c:v>42380</c:v>
                </c:pt>
                <c:pt idx="2750">
                  <c:v>42381</c:v>
                </c:pt>
                <c:pt idx="2751">
                  <c:v>42382</c:v>
                </c:pt>
                <c:pt idx="2752">
                  <c:v>42383</c:v>
                </c:pt>
                <c:pt idx="2753">
                  <c:v>42384</c:v>
                </c:pt>
                <c:pt idx="2754">
                  <c:v>42387</c:v>
                </c:pt>
                <c:pt idx="2755">
                  <c:v>42388</c:v>
                </c:pt>
                <c:pt idx="2756">
                  <c:v>42389</c:v>
                </c:pt>
                <c:pt idx="2757">
                  <c:v>42390</c:v>
                </c:pt>
                <c:pt idx="2758">
                  <c:v>42391</c:v>
                </c:pt>
                <c:pt idx="2759">
                  <c:v>42394</c:v>
                </c:pt>
                <c:pt idx="2760">
                  <c:v>42395</c:v>
                </c:pt>
                <c:pt idx="2761">
                  <c:v>42396</c:v>
                </c:pt>
                <c:pt idx="2762">
                  <c:v>42397</c:v>
                </c:pt>
                <c:pt idx="2763">
                  <c:v>42398</c:v>
                </c:pt>
                <c:pt idx="2764">
                  <c:v>42401</c:v>
                </c:pt>
                <c:pt idx="2765">
                  <c:v>42402</c:v>
                </c:pt>
                <c:pt idx="2766">
                  <c:v>42403</c:v>
                </c:pt>
                <c:pt idx="2767">
                  <c:v>42404</c:v>
                </c:pt>
                <c:pt idx="2768">
                  <c:v>42405</c:v>
                </c:pt>
                <c:pt idx="2769">
                  <c:v>42408</c:v>
                </c:pt>
                <c:pt idx="2770">
                  <c:v>42409</c:v>
                </c:pt>
                <c:pt idx="2771">
                  <c:v>42410</c:v>
                </c:pt>
                <c:pt idx="2772">
                  <c:v>42411</c:v>
                </c:pt>
                <c:pt idx="2773">
                  <c:v>42412</c:v>
                </c:pt>
                <c:pt idx="2774">
                  <c:v>42415</c:v>
                </c:pt>
                <c:pt idx="2775">
                  <c:v>42416</c:v>
                </c:pt>
                <c:pt idx="2776">
                  <c:v>42417</c:v>
                </c:pt>
                <c:pt idx="2777">
                  <c:v>42418</c:v>
                </c:pt>
                <c:pt idx="2778">
                  <c:v>42419</c:v>
                </c:pt>
                <c:pt idx="2779">
                  <c:v>42422</c:v>
                </c:pt>
                <c:pt idx="2780">
                  <c:v>42423</c:v>
                </c:pt>
                <c:pt idx="2781">
                  <c:v>42424</c:v>
                </c:pt>
                <c:pt idx="2782">
                  <c:v>42425</c:v>
                </c:pt>
                <c:pt idx="2783">
                  <c:v>42426</c:v>
                </c:pt>
                <c:pt idx="2784">
                  <c:v>42429</c:v>
                </c:pt>
                <c:pt idx="2785">
                  <c:v>42430</c:v>
                </c:pt>
                <c:pt idx="2786">
                  <c:v>42431</c:v>
                </c:pt>
                <c:pt idx="2787">
                  <c:v>42432</c:v>
                </c:pt>
                <c:pt idx="2788">
                  <c:v>42433</c:v>
                </c:pt>
                <c:pt idx="2789">
                  <c:v>42436</c:v>
                </c:pt>
                <c:pt idx="2790">
                  <c:v>42437</c:v>
                </c:pt>
                <c:pt idx="2791">
                  <c:v>42438</c:v>
                </c:pt>
                <c:pt idx="2792">
                  <c:v>42439</c:v>
                </c:pt>
                <c:pt idx="2793">
                  <c:v>42440</c:v>
                </c:pt>
                <c:pt idx="2794">
                  <c:v>42443</c:v>
                </c:pt>
                <c:pt idx="2795">
                  <c:v>42444</c:v>
                </c:pt>
                <c:pt idx="2796">
                  <c:v>42445</c:v>
                </c:pt>
                <c:pt idx="2797">
                  <c:v>42446</c:v>
                </c:pt>
                <c:pt idx="2798">
                  <c:v>42447</c:v>
                </c:pt>
                <c:pt idx="2799">
                  <c:v>42450</c:v>
                </c:pt>
                <c:pt idx="2800">
                  <c:v>42451</c:v>
                </c:pt>
                <c:pt idx="2801">
                  <c:v>42452</c:v>
                </c:pt>
                <c:pt idx="2802">
                  <c:v>42453</c:v>
                </c:pt>
                <c:pt idx="2803">
                  <c:v>42457</c:v>
                </c:pt>
                <c:pt idx="2804">
                  <c:v>42458</c:v>
                </c:pt>
                <c:pt idx="2805">
                  <c:v>42459</c:v>
                </c:pt>
                <c:pt idx="2806">
                  <c:v>42460</c:v>
                </c:pt>
                <c:pt idx="2807">
                  <c:v>42461</c:v>
                </c:pt>
                <c:pt idx="2808">
                  <c:v>42464</c:v>
                </c:pt>
                <c:pt idx="2809">
                  <c:v>42465</c:v>
                </c:pt>
                <c:pt idx="2810">
                  <c:v>42466</c:v>
                </c:pt>
                <c:pt idx="2811">
                  <c:v>42467</c:v>
                </c:pt>
                <c:pt idx="2812">
                  <c:v>42468</c:v>
                </c:pt>
                <c:pt idx="2813">
                  <c:v>42471</c:v>
                </c:pt>
                <c:pt idx="2814">
                  <c:v>42472</c:v>
                </c:pt>
                <c:pt idx="2815">
                  <c:v>42473</c:v>
                </c:pt>
                <c:pt idx="2816">
                  <c:v>42474</c:v>
                </c:pt>
                <c:pt idx="2817">
                  <c:v>42475</c:v>
                </c:pt>
                <c:pt idx="2818">
                  <c:v>42478</c:v>
                </c:pt>
                <c:pt idx="2819">
                  <c:v>42479</c:v>
                </c:pt>
                <c:pt idx="2820">
                  <c:v>42480</c:v>
                </c:pt>
                <c:pt idx="2821">
                  <c:v>42481</c:v>
                </c:pt>
                <c:pt idx="2822">
                  <c:v>42482</c:v>
                </c:pt>
                <c:pt idx="2823">
                  <c:v>42485</c:v>
                </c:pt>
                <c:pt idx="2824">
                  <c:v>42486</c:v>
                </c:pt>
                <c:pt idx="2825">
                  <c:v>42487</c:v>
                </c:pt>
                <c:pt idx="2826">
                  <c:v>42488</c:v>
                </c:pt>
                <c:pt idx="2827">
                  <c:v>42489</c:v>
                </c:pt>
                <c:pt idx="2828">
                  <c:v>42492</c:v>
                </c:pt>
                <c:pt idx="2829">
                  <c:v>42493</c:v>
                </c:pt>
                <c:pt idx="2830">
                  <c:v>42494</c:v>
                </c:pt>
                <c:pt idx="2831">
                  <c:v>42495</c:v>
                </c:pt>
                <c:pt idx="2832">
                  <c:v>42496</c:v>
                </c:pt>
                <c:pt idx="2833">
                  <c:v>42499</c:v>
                </c:pt>
                <c:pt idx="2834">
                  <c:v>42500</c:v>
                </c:pt>
                <c:pt idx="2835">
                  <c:v>42501</c:v>
                </c:pt>
                <c:pt idx="2836">
                  <c:v>42502</c:v>
                </c:pt>
                <c:pt idx="2837">
                  <c:v>42503</c:v>
                </c:pt>
                <c:pt idx="2838">
                  <c:v>42506</c:v>
                </c:pt>
                <c:pt idx="2839">
                  <c:v>42507</c:v>
                </c:pt>
                <c:pt idx="2840">
                  <c:v>42508</c:v>
                </c:pt>
                <c:pt idx="2841">
                  <c:v>42509</c:v>
                </c:pt>
                <c:pt idx="2842">
                  <c:v>42510</c:v>
                </c:pt>
                <c:pt idx="2843">
                  <c:v>42513</c:v>
                </c:pt>
                <c:pt idx="2844">
                  <c:v>42514</c:v>
                </c:pt>
                <c:pt idx="2845">
                  <c:v>42515</c:v>
                </c:pt>
                <c:pt idx="2846">
                  <c:v>42516</c:v>
                </c:pt>
                <c:pt idx="2847">
                  <c:v>42517</c:v>
                </c:pt>
                <c:pt idx="2848">
                  <c:v>42520</c:v>
                </c:pt>
                <c:pt idx="2849">
                  <c:v>42521</c:v>
                </c:pt>
                <c:pt idx="2850">
                  <c:v>42522</c:v>
                </c:pt>
                <c:pt idx="2851">
                  <c:v>42523</c:v>
                </c:pt>
                <c:pt idx="2852">
                  <c:v>42524</c:v>
                </c:pt>
                <c:pt idx="2853">
                  <c:v>42527</c:v>
                </c:pt>
                <c:pt idx="2854">
                  <c:v>42528</c:v>
                </c:pt>
                <c:pt idx="2855">
                  <c:v>42529</c:v>
                </c:pt>
                <c:pt idx="2856">
                  <c:v>42530</c:v>
                </c:pt>
                <c:pt idx="2857">
                  <c:v>42531</c:v>
                </c:pt>
                <c:pt idx="2858">
                  <c:v>42534</c:v>
                </c:pt>
                <c:pt idx="2859">
                  <c:v>42535</c:v>
                </c:pt>
                <c:pt idx="2860">
                  <c:v>42536</c:v>
                </c:pt>
                <c:pt idx="2861">
                  <c:v>42537</c:v>
                </c:pt>
                <c:pt idx="2862">
                  <c:v>42538</c:v>
                </c:pt>
                <c:pt idx="2863">
                  <c:v>42541</c:v>
                </c:pt>
                <c:pt idx="2864">
                  <c:v>42542</c:v>
                </c:pt>
                <c:pt idx="2865">
                  <c:v>42543</c:v>
                </c:pt>
                <c:pt idx="2866">
                  <c:v>42544</c:v>
                </c:pt>
                <c:pt idx="2867">
                  <c:v>42545</c:v>
                </c:pt>
                <c:pt idx="2868">
                  <c:v>42548</c:v>
                </c:pt>
                <c:pt idx="2869">
                  <c:v>42549</c:v>
                </c:pt>
                <c:pt idx="2870">
                  <c:v>42550</c:v>
                </c:pt>
                <c:pt idx="2871">
                  <c:v>42551</c:v>
                </c:pt>
                <c:pt idx="2872">
                  <c:v>42552</c:v>
                </c:pt>
                <c:pt idx="2873">
                  <c:v>42555</c:v>
                </c:pt>
                <c:pt idx="2874">
                  <c:v>42556</c:v>
                </c:pt>
                <c:pt idx="2875">
                  <c:v>42557</c:v>
                </c:pt>
                <c:pt idx="2876">
                  <c:v>42558</c:v>
                </c:pt>
                <c:pt idx="2877">
                  <c:v>42559</c:v>
                </c:pt>
                <c:pt idx="2878">
                  <c:v>42562</c:v>
                </c:pt>
                <c:pt idx="2879">
                  <c:v>42563</c:v>
                </c:pt>
                <c:pt idx="2880">
                  <c:v>42564</c:v>
                </c:pt>
                <c:pt idx="2881">
                  <c:v>42565</c:v>
                </c:pt>
                <c:pt idx="2882">
                  <c:v>42566</c:v>
                </c:pt>
                <c:pt idx="2883">
                  <c:v>42569</c:v>
                </c:pt>
                <c:pt idx="2884">
                  <c:v>42570</c:v>
                </c:pt>
                <c:pt idx="2885">
                  <c:v>42571</c:v>
                </c:pt>
                <c:pt idx="2886">
                  <c:v>42572</c:v>
                </c:pt>
                <c:pt idx="2887">
                  <c:v>42573</c:v>
                </c:pt>
                <c:pt idx="2888">
                  <c:v>42576</c:v>
                </c:pt>
                <c:pt idx="2889">
                  <c:v>42577</c:v>
                </c:pt>
                <c:pt idx="2890">
                  <c:v>42578</c:v>
                </c:pt>
                <c:pt idx="2891">
                  <c:v>42579</c:v>
                </c:pt>
                <c:pt idx="2892">
                  <c:v>42580</c:v>
                </c:pt>
                <c:pt idx="2893">
                  <c:v>42583</c:v>
                </c:pt>
                <c:pt idx="2894">
                  <c:v>42584</c:v>
                </c:pt>
                <c:pt idx="2895">
                  <c:v>42585</c:v>
                </c:pt>
                <c:pt idx="2896">
                  <c:v>42586</c:v>
                </c:pt>
                <c:pt idx="2897">
                  <c:v>42587</c:v>
                </c:pt>
                <c:pt idx="2898">
                  <c:v>42590</c:v>
                </c:pt>
                <c:pt idx="2899">
                  <c:v>42591</c:v>
                </c:pt>
                <c:pt idx="2900">
                  <c:v>42592</c:v>
                </c:pt>
                <c:pt idx="2901">
                  <c:v>42593</c:v>
                </c:pt>
                <c:pt idx="2902">
                  <c:v>42594</c:v>
                </c:pt>
                <c:pt idx="2903">
                  <c:v>42597</c:v>
                </c:pt>
                <c:pt idx="2904">
                  <c:v>42598</c:v>
                </c:pt>
                <c:pt idx="2905">
                  <c:v>42599</c:v>
                </c:pt>
                <c:pt idx="2906">
                  <c:v>42600</c:v>
                </c:pt>
                <c:pt idx="2907">
                  <c:v>42601</c:v>
                </c:pt>
                <c:pt idx="2908">
                  <c:v>42604</c:v>
                </c:pt>
                <c:pt idx="2909">
                  <c:v>42605</c:v>
                </c:pt>
                <c:pt idx="2910">
                  <c:v>42606</c:v>
                </c:pt>
                <c:pt idx="2911">
                  <c:v>42607</c:v>
                </c:pt>
                <c:pt idx="2912">
                  <c:v>42608</c:v>
                </c:pt>
                <c:pt idx="2913">
                  <c:v>42611</c:v>
                </c:pt>
                <c:pt idx="2914">
                  <c:v>42612</c:v>
                </c:pt>
                <c:pt idx="2915">
                  <c:v>42613</c:v>
                </c:pt>
                <c:pt idx="2916">
                  <c:v>42614</c:v>
                </c:pt>
                <c:pt idx="2917">
                  <c:v>42615</c:v>
                </c:pt>
                <c:pt idx="2918">
                  <c:v>42618</c:v>
                </c:pt>
                <c:pt idx="2919">
                  <c:v>42619</c:v>
                </c:pt>
                <c:pt idx="2920">
                  <c:v>42620</c:v>
                </c:pt>
                <c:pt idx="2921">
                  <c:v>42621</c:v>
                </c:pt>
                <c:pt idx="2922">
                  <c:v>42622</c:v>
                </c:pt>
                <c:pt idx="2923">
                  <c:v>42625</c:v>
                </c:pt>
                <c:pt idx="2924">
                  <c:v>42626</c:v>
                </c:pt>
                <c:pt idx="2925">
                  <c:v>42627</c:v>
                </c:pt>
                <c:pt idx="2926">
                  <c:v>42628</c:v>
                </c:pt>
                <c:pt idx="2927">
                  <c:v>42629</c:v>
                </c:pt>
                <c:pt idx="2928">
                  <c:v>42632</c:v>
                </c:pt>
                <c:pt idx="2929">
                  <c:v>42633</c:v>
                </c:pt>
                <c:pt idx="2930">
                  <c:v>42634</c:v>
                </c:pt>
                <c:pt idx="2931">
                  <c:v>42635</c:v>
                </c:pt>
                <c:pt idx="2932">
                  <c:v>42636</c:v>
                </c:pt>
                <c:pt idx="2933">
                  <c:v>42639</c:v>
                </c:pt>
                <c:pt idx="2934">
                  <c:v>42640</c:v>
                </c:pt>
                <c:pt idx="2935">
                  <c:v>42641</c:v>
                </c:pt>
                <c:pt idx="2936">
                  <c:v>42642</c:v>
                </c:pt>
                <c:pt idx="2937">
                  <c:v>42643</c:v>
                </c:pt>
                <c:pt idx="2938">
                  <c:v>42646</c:v>
                </c:pt>
                <c:pt idx="2939">
                  <c:v>42647</c:v>
                </c:pt>
                <c:pt idx="2940">
                  <c:v>42648</c:v>
                </c:pt>
                <c:pt idx="2941">
                  <c:v>42649</c:v>
                </c:pt>
                <c:pt idx="2942">
                  <c:v>42650</c:v>
                </c:pt>
                <c:pt idx="2943">
                  <c:v>42653</c:v>
                </c:pt>
                <c:pt idx="2944">
                  <c:v>42654</c:v>
                </c:pt>
                <c:pt idx="2945">
                  <c:v>42655</c:v>
                </c:pt>
                <c:pt idx="2946">
                  <c:v>42656</c:v>
                </c:pt>
                <c:pt idx="2947">
                  <c:v>42657</c:v>
                </c:pt>
                <c:pt idx="2948">
                  <c:v>42660</c:v>
                </c:pt>
                <c:pt idx="2949">
                  <c:v>42661</c:v>
                </c:pt>
                <c:pt idx="2950">
                  <c:v>42662</c:v>
                </c:pt>
                <c:pt idx="2951">
                  <c:v>42663</c:v>
                </c:pt>
                <c:pt idx="2952">
                  <c:v>42664</c:v>
                </c:pt>
                <c:pt idx="2953">
                  <c:v>42667</c:v>
                </c:pt>
                <c:pt idx="2954">
                  <c:v>42668</c:v>
                </c:pt>
                <c:pt idx="2955">
                  <c:v>42669</c:v>
                </c:pt>
                <c:pt idx="2956">
                  <c:v>42670</c:v>
                </c:pt>
                <c:pt idx="2957">
                  <c:v>42671</c:v>
                </c:pt>
                <c:pt idx="2958">
                  <c:v>42674</c:v>
                </c:pt>
                <c:pt idx="2959">
                  <c:v>42675</c:v>
                </c:pt>
                <c:pt idx="2960">
                  <c:v>42676</c:v>
                </c:pt>
                <c:pt idx="2961">
                  <c:v>42677</c:v>
                </c:pt>
                <c:pt idx="2962">
                  <c:v>42678</c:v>
                </c:pt>
                <c:pt idx="2963">
                  <c:v>42681</c:v>
                </c:pt>
                <c:pt idx="2964">
                  <c:v>42682</c:v>
                </c:pt>
                <c:pt idx="2965">
                  <c:v>42683</c:v>
                </c:pt>
                <c:pt idx="2966">
                  <c:v>42684</c:v>
                </c:pt>
                <c:pt idx="2967">
                  <c:v>42685</c:v>
                </c:pt>
                <c:pt idx="2968">
                  <c:v>42688</c:v>
                </c:pt>
                <c:pt idx="2969">
                  <c:v>42689</c:v>
                </c:pt>
                <c:pt idx="2970">
                  <c:v>42690</c:v>
                </c:pt>
                <c:pt idx="2971">
                  <c:v>42691</c:v>
                </c:pt>
                <c:pt idx="2972">
                  <c:v>42692</c:v>
                </c:pt>
                <c:pt idx="2973">
                  <c:v>42695</c:v>
                </c:pt>
                <c:pt idx="2974">
                  <c:v>42696</c:v>
                </c:pt>
                <c:pt idx="2975">
                  <c:v>42697</c:v>
                </c:pt>
                <c:pt idx="2976">
                  <c:v>42698</c:v>
                </c:pt>
                <c:pt idx="2977">
                  <c:v>42699</c:v>
                </c:pt>
                <c:pt idx="2978">
                  <c:v>42702</c:v>
                </c:pt>
                <c:pt idx="2979">
                  <c:v>42703</c:v>
                </c:pt>
                <c:pt idx="2980">
                  <c:v>42704</c:v>
                </c:pt>
                <c:pt idx="2981">
                  <c:v>42705</c:v>
                </c:pt>
                <c:pt idx="2982">
                  <c:v>42706</c:v>
                </c:pt>
                <c:pt idx="2983">
                  <c:v>42709</c:v>
                </c:pt>
                <c:pt idx="2984">
                  <c:v>42710</c:v>
                </c:pt>
                <c:pt idx="2985">
                  <c:v>42711</c:v>
                </c:pt>
                <c:pt idx="2986">
                  <c:v>42712</c:v>
                </c:pt>
                <c:pt idx="2987">
                  <c:v>42713</c:v>
                </c:pt>
                <c:pt idx="2988">
                  <c:v>42716</c:v>
                </c:pt>
                <c:pt idx="2989">
                  <c:v>42717</c:v>
                </c:pt>
                <c:pt idx="2990">
                  <c:v>42718</c:v>
                </c:pt>
                <c:pt idx="2991">
                  <c:v>42719</c:v>
                </c:pt>
                <c:pt idx="2992">
                  <c:v>42720</c:v>
                </c:pt>
                <c:pt idx="2993">
                  <c:v>42723</c:v>
                </c:pt>
                <c:pt idx="2994">
                  <c:v>42724</c:v>
                </c:pt>
                <c:pt idx="2995">
                  <c:v>42725</c:v>
                </c:pt>
                <c:pt idx="2996">
                  <c:v>42726</c:v>
                </c:pt>
                <c:pt idx="2997">
                  <c:v>42727</c:v>
                </c:pt>
                <c:pt idx="2998">
                  <c:v>42731</c:v>
                </c:pt>
                <c:pt idx="2999">
                  <c:v>42732</c:v>
                </c:pt>
                <c:pt idx="3000">
                  <c:v>42733</c:v>
                </c:pt>
                <c:pt idx="3001">
                  <c:v>42734</c:v>
                </c:pt>
                <c:pt idx="3002">
                  <c:v>42737</c:v>
                </c:pt>
                <c:pt idx="3003">
                  <c:v>42738</c:v>
                </c:pt>
                <c:pt idx="3004">
                  <c:v>42739</c:v>
                </c:pt>
                <c:pt idx="3005">
                  <c:v>42740</c:v>
                </c:pt>
                <c:pt idx="3006">
                  <c:v>42741</c:v>
                </c:pt>
                <c:pt idx="3007">
                  <c:v>42744</c:v>
                </c:pt>
                <c:pt idx="3008">
                  <c:v>42745</c:v>
                </c:pt>
                <c:pt idx="3009">
                  <c:v>42746</c:v>
                </c:pt>
                <c:pt idx="3010">
                  <c:v>42747</c:v>
                </c:pt>
                <c:pt idx="3011">
                  <c:v>42748</c:v>
                </c:pt>
                <c:pt idx="3012">
                  <c:v>42751</c:v>
                </c:pt>
                <c:pt idx="3013">
                  <c:v>42752</c:v>
                </c:pt>
                <c:pt idx="3014">
                  <c:v>42753</c:v>
                </c:pt>
                <c:pt idx="3015">
                  <c:v>42754</c:v>
                </c:pt>
                <c:pt idx="3016">
                  <c:v>42755</c:v>
                </c:pt>
                <c:pt idx="3017">
                  <c:v>42758</c:v>
                </c:pt>
                <c:pt idx="3018">
                  <c:v>42759</c:v>
                </c:pt>
                <c:pt idx="3019">
                  <c:v>42760</c:v>
                </c:pt>
                <c:pt idx="3020">
                  <c:v>42761</c:v>
                </c:pt>
                <c:pt idx="3021">
                  <c:v>42762</c:v>
                </c:pt>
                <c:pt idx="3022">
                  <c:v>42765</c:v>
                </c:pt>
                <c:pt idx="3023">
                  <c:v>42766</c:v>
                </c:pt>
                <c:pt idx="3024">
                  <c:v>42767</c:v>
                </c:pt>
                <c:pt idx="3025">
                  <c:v>42768</c:v>
                </c:pt>
                <c:pt idx="3026">
                  <c:v>42769</c:v>
                </c:pt>
                <c:pt idx="3027">
                  <c:v>42772</c:v>
                </c:pt>
                <c:pt idx="3028">
                  <c:v>42773</c:v>
                </c:pt>
                <c:pt idx="3029">
                  <c:v>42774</c:v>
                </c:pt>
                <c:pt idx="3030">
                  <c:v>42775</c:v>
                </c:pt>
                <c:pt idx="3031">
                  <c:v>42776</c:v>
                </c:pt>
                <c:pt idx="3032">
                  <c:v>42779</c:v>
                </c:pt>
                <c:pt idx="3033">
                  <c:v>42780</c:v>
                </c:pt>
                <c:pt idx="3034">
                  <c:v>42781</c:v>
                </c:pt>
                <c:pt idx="3035">
                  <c:v>42782</c:v>
                </c:pt>
                <c:pt idx="3036">
                  <c:v>42783</c:v>
                </c:pt>
                <c:pt idx="3037">
                  <c:v>42786</c:v>
                </c:pt>
                <c:pt idx="3038">
                  <c:v>42787</c:v>
                </c:pt>
                <c:pt idx="3039">
                  <c:v>42788</c:v>
                </c:pt>
                <c:pt idx="3040">
                  <c:v>42789</c:v>
                </c:pt>
                <c:pt idx="3041">
                  <c:v>42790</c:v>
                </c:pt>
                <c:pt idx="3042">
                  <c:v>42793</c:v>
                </c:pt>
                <c:pt idx="3043">
                  <c:v>42794</c:v>
                </c:pt>
                <c:pt idx="3044">
                  <c:v>42795</c:v>
                </c:pt>
                <c:pt idx="3045">
                  <c:v>42796</c:v>
                </c:pt>
                <c:pt idx="3046">
                  <c:v>42797</c:v>
                </c:pt>
                <c:pt idx="3047">
                  <c:v>42800</c:v>
                </c:pt>
                <c:pt idx="3048">
                  <c:v>42801</c:v>
                </c:pt>
                <c:pt idx="3049">
                  <c:v>42802</c:v>
                </c:pt>
                <c:pt idx="3050">
                  <c:v>42803</c:v>
                </c:pt>
                <c:pt idx="3051">
                  <c:v>42804</c:v>
                </c:pt>
                <c:pt idx="3052">
                  <c:v>42807</c:v>
                </c:pt>
                <c:pt idx="3053">
                  <c:v>42808</c:v>
                </c:pt>
                <c:pt idx="3054">
                  <c:v>42809</c:v>
                </c:pt>
                <c:pt idx="3055">
                  <c:v>42810</c:v>
                </c:pt>
                <c:pt idx="3056">
                  <c:v>42811</c:v>
                </c:pt>
                <c:pt idx="3057">
                  <c:v>42814</c:v>
                </c:pt>
                <c:pt idx="3058">
                  <c:v>42815</c:v>
                </c:pt>
                <c:pt idx="3059">
                  <c:v>42816</c:v>
                </c:pt>
                <c:pt idx="3060">
                  <c:v>42817</c:v>
                </c:pt>
                <c:pt idx="3061">
                  <c:v>42818</c:v>
                </c:pt>
                <c:pt idx="3062">
                  <c:v>42821</c:v>
                </c:pt>
                <c:pt idx="3063">
                  <c:v>42822</c:v>
                </c:pt>
                <c:pt idx="3064">
                  <c:v>42823</c:v>
                </c:pt>
                <c:pt idx="3065">
                  <c:v>42824</c:v>
                </c:pt>
                <c:pt idx="3066">
                  <c:v>42825</c:v>
                </c:pt>
                <c:pt idx="3067">
                  <c:v>42828</c:v>
                </c:pt>
                <c:pt idx="3068">
                  <c:v>42829</c:v>
                </c:pt>
                <c:pt idx="3069">
                  <c:v>42830</c:v>
                </c:pt>
                <c:pt idx="3070">
                  <c:v>42831</c:v>
                </c:pt>
                <c:pt idx="3071">
                  <c:v>42832</c:v>
                </c:pt>
                <c:pt idx="3072">
                  <c:v>42835</c:v>
                </c:pt>
                <c:pt idx="3073">
                  <c:v>42836</c:v>
                </c:pt>
                <c:pt idx="3074">
                  <c:v>42837</c:v>
                </c:pt>
                <c:pt idx="3075">
                  <c:v>42838</c:v>
                </c:pt>
                <c:pt idx="3076">
                  <c:v>42842</c:v>
                </c:pt>
                <c:pt idx="3077">
                  <c:v>42843</c:v>
                </c:pt>
                <c:pt idx="3078">
                  <c:v>42844</c:v>
                </c:pt>
                <c:pt idx="3079">
                  <c:v>42845</c:v>
                </c:pt>
                <c:pt idx="3080">
                  <c:v>42846</c:v>
                </c:pt>
                <c:pt idx="3081">
                  <c:v>42849</c:v>
                </c:pt>
                <c:pt idx="3082">
                  <c:v>42850</c:v>
                </c:pt>
                <c:pt idx="3083">
                  <c:v>42851</c:v>
                </c:pt>
                <c:pt idx="3084">
                  <c:v>42852</c:v>
                </c:pt>
                <c:pt idx="3085">
                  <c:v>42853</c:v>
                </c:pt>
                <c:pt idx="3086">
                  <c:v>42856</c:v>
                </c:pt>
                <c:pt idx="3087">
                  <c:v>42857</c:v>
                </c:pt>
                <c:pt idx="3088">
                  <c:v>42858</c:v>
                </c:pt>
                <c:pt idx="3089">
                  <c:v>42859</c:v>
                </c:pt>
                <c:pt idx="3090">
                  <c:v>42860</c:v>
                </c:pt>
                <c:pt idx="3091">
                  <c:v>42863</c:v>
                </c:pt>
                <c:pt idx="3092">
                  <c:v>42864</c:v>
                </c:pt>
                <c:pt idx="3093">
                  <c:v>42865</c:v>
                </c:pt>
                <c:pt idx="3094">
                  <c:v>42866</c:v>
                </c:pt>
                <c:pt idx="3095">
                  <c:v>42867</c:v>
                </c:pt>
                <c:pt idx="3096">
                  <c:v>42870</c:v>
                </c:pt>
                <c:pt idx="3097">
                  <c:v>42871</c:v>
                </c:pt>
                <c:pt idx="3098">
                  <c:v>42872</c:v>
                </c:pt>
                <c:pt idx="3099">
                  <c:v>42873</c:v>
                </c:pt>
                <c:pt idx="3100">
                  <c:v>42874</c:v>
                </c:pt>
                <c:pt idx="3101">
                  <c:v>42877</c:v>
                </c:pt>
                <c:pt idx="3102">
                  <c:v>42878</c:v>
                </c:pt>
                <c:pt idx="3103">
                  <c:v>42879</c:v>
                </c:pt>
                <c:pt idx="3104">
                  <c:v>42880</c:v>
                </c:pt>
                <c:pt idx="3105">
                  <c:v>42881</c:v>
                </c:pt>
                <c:pt idx="3106">
                  <c:v>42884</c:v>
                </c:pt>
                <c:pt idx="3107">
                  <c:v>42885</c:v>
                </c:pt>
                <c:pt idx="3108">
                  <c:v>42886</c:v>
                </c:pt>
                <c:pt idx="3109">
                  <c:v>42887</c:v>
                </c:pt>
                <c:pt idx="3110">
                  <c:v>42888</c:v>
                </c:pt>
                <c:pt idx="3111">
                  <c:v>42891</c:v>
                </c:pt>
                <c:pt idx="3112">
                  <c:v>42892</c:v>
                </c:pt>
                <c:pt idx="3113">
                  <c:v>42893</c:v>
                </c:pt>
                <c:pt idx="3114">
                  <c:v>42894</c:v>
                </c:pt>
                <c:pt idx="3115">
                  <c:v>42895</c:v>
                </c:pt>
                <c:pt idx="3116">
                  <c:v>42898</c:v>
                </c:pt>
                <c:pt idx="3117">
                  <c:v>42899</c:v>
                </c:pt>
                <c:pt idx="3118">
                  <c:v>42900</c:v>
                </c:pt>
                <c:pt idx="3119">
                  <c:v>42901</c:v>
                </c:pt>
                <c:pt idx="3120">
                  <c:v>42902</c:v>
                </c:pt>
                <c:pt idx="3121">
                  <c:v>42905</c:v>
                </c:pt>
                <c:pt idx="3122">
                  <c:v>42906</c:v>
                </c:pt>
                <c:pt idx="3123">
                  <c:v>42907</c:v>
                </c:pt>
                <c:pt idx="3124">
                  <c:v>42908</c:v>
                </c:pt>
                <c:pt idx="3125">
                  <c:v>42909</c:v>
                </c:pt>
                <c:pt idx="3126">
                  <c:v>42912</c:v>
                </c:pt>
                <c:pt idx="3127">
                  <c:v>42913</c:v>
                </c:pt>
                <c:pt idx="3128">
                  <c:v>42914</c:v>
                </c:pt>
                <c:pt idx="3129">
                  <c:v>42915</c:v>
                </c:pt>
                <c:pt idx="3130">
                  <c:v>42916</c:v>
                </c:pt>
                <c:pt idx="3131">
                  <c:v>42919</c:v>
                </c:pt>
                <c:pt idx="3132">
                  <c:v>42920</c:v>
                </c:pt>
                <c:pt idx="3133">
                  <c:v>42921</c:v>
                </c:pt>
                <c:pt idx="3134">
                  <c:v>42922</c:v>
                </c:pt>
                <c:pt idx="3135">
                  <c:v>42923</c:v>
                </c:pt>
                <c:pt idx="3136">
                  <c:v>42926</c:v>
                </c:pt>
                <c:pt idx="3137">
                  <c:v>42927</c:v>
                </c:pt>
                <c:pt idx="3138">
                  <c:v>42928</c:v>
                </c:pt>
                <c:pt idx="3139">
                  <c:v>42929</c:v>
                </c:pt>
                <c:pt idx="3140">
                  <c:v>42930</c:v>
                </c:pt>
                <c:pt idx="3141">
                  <c:v>42933</c:v>
                </c:pt>
                <c:pt idx="3142">
                  <c:v>42934</c:v>
                </c:pt>
                <c:pt idx="3143">
                  <c:v>42935</c:v>
                </c:pt>
                <c:pt idx="3144">
                  <c:v>42936</c:v>
                </c:pt>
                <c:pt idx="3145">
                  <c:v>42937</c:v>
                </c:pt>
                <c:pt idx="3146">
                  <c:v>42940</c:v>
                </c:pt>
                <c:pt idx="3147">
                  <c:v>42941</c:v>
                </c:pt>
                <c:pt idx="3148">
                  <c:v>42942</c:v>
                </c:pt>
                <c:pt idx="3149">
                  <c:v>42943</c:v>
                </c:pt>
                <c:pt idx="3150">
                  <c:v>42944</c:v>
                </c:pt>
                <c:pt idx="3151">
                  <c:v>42947</c:v>
                </c:pt>
                <c:pt idx="3152">
                  <c:v>42948</c:v>
                </c:pt>
                <c:pt idx="3153">
                  <c:v>42949</c:v>
                </c:pt>
                <c:pt idx="3154">
                  <c:v>42950</c:v>
                </c:pt>
                <c:pt idx="3155">
                  <c:v>42951</c:v>
                </c:pt>
                <c:pt idx="3156">
                  <c:v>42954</c:v>
                </c:pt>
                <c:pt idx="3157">
                  <c:v>42955</c:v>
                </c:pt>
                <c:pt idx="3158">
                  <c:v>42956</c:v>
                </c:pt>
                <c:pt idx="3159">
                  <c:v>42957</c:v>
                </c:pt>
                <c:pt idx="3160">
                  <c:v>42958</c:v>
                </c:pt>
                <c:pt idx="3161">
                  <c:v>42961</c:v>
                </c:pt>
                <c:pt idx="3162">
                  <c:v>42962</c:v>
                </c:pt>
                <c:pt idx="3163">
                  <c:v>42963</c:v>
                </c:pt>
                <c:pt idx="3164">
                  <c:v>42964</c:v>
                </c:pt>
                <c:pt idx="3165">
                  <c:v>42965</c:v>
                </c:pt>
                <c:pt idx="3166">
                  <c:v>42968</c:v>
                </c:pt>
                <c:pt idx="3167">
                  <c:v>42969</c:v>
                </c:pt>
                <c:pt idx="3168">
                  <c:v>42970</c:v>
                </c:pt>
                <c:pt idx="3169">
                  <c:v>42971</c:v>
                </c:pt>
                <c:pt idx="3170">
                  <c:v>42972</c:v>
                </c:pt>
                <c:pt idx="3171">
                  <c:v>42975</c:v>
                </c:pt>
                <c:pt idx="3172">
                  <c:v>42976</c:v>
                </c:pt>
                <c:pt idx="3173">
                  <c:v>42977</c:v>
                </c:pt>
                <c:pt idx="3174">
                  <c:v>42978</c:v>
                </c:pt>
                <c:pt idx="3175">
                  <c:v>42979</c:v>
                </c:pt>
                <c:pt idx="3176">
                  <c:v>42982</c:v>
                </c:pt>
                <c:pt idx="3177">
                  <c:v>42983</c:v>
                </c:pt>
                <c:pt idx="3178">
                  <c:v>42984</c:v>
                </c:pt>
                <c:pt idx="3179">
                  <c:v>42985</c:v>
                </c:pt>
                <c:pt idx="3180">
                  <c:v>42986</c:v>
                </c:pt>
                <c:pt idx="3181">
                  <c:v>42989</c:v>
                </c:pt>
                <c:pt idx="3182">
                  <c:v>42990</c:v>
                </c:pt>
                <c:pt idx="3183">
                  <c:v>42991</c:v>
                </c:pt>
                <c:pt idx="3184">
                  <c:v>42992</c:v>
                </c:pt>
                <c:pt idx="3185">
                  <c:v>42993</c:v>
                </c:pt>
                <c:pt idx="3186">
                  <c:v>42996</c:v>
                </c:pt>
                <c:pt idx="3187">
                  <c:v>42997</c:v>
                </c:pt>
                <c:pt idx="3188">
                  <c:v>42998</c:v>
                </c:pt>
                <c:pt idx="3189">
                  <c:v>42999</c:v>
                </c:pt>
                <c:pt idx="3190">
                  <c:v>43000</c:v>
                </c:pt>
                <c:pt idx="3191">
                  <c:v>43003</c:v>
                </c:pt>
                <c:pt idx="3192">
                  <c:v>43004</c:v>
                </c:pt>
                <c:pt idx="3193">
                  <c:v>43005</c:v>
                </c:pt>
                <c:pt idx="3194">
                  <c:v>43006</c:v>
                </c:pt>
                <c:pt idx="3195">
                  <c:v>43007</c:v>
                </c:pt>
                <c:pt idx="3196">
                  <c:v>43010</c:v>
                </c:pt>
                <c:pt idx="3197">
                  <c:v>43011</c:v>
                </c:pt>
                <c:pt idx="3198">
                  <c:v>43012</c:v>
                </c:pt>
                <c:pt idx="3199">
                  <c:v>43013</c:v>
                </c:pt>
                <c:pt idx="3200">
                  <c:v>43014</c:v>
                </c:pt>
                <c:pt idx="3201">
                  <c:v>43017</c:v>
                </c:pt>
                <c:pt idx="3202">
                  <c:v>43018</c:v>
                </c:pt>
                <c:pt idx="3203">
                  <c:v>43019</c:v>
                </c:pt>
                <c:pt idx="3204">
                  <c:v>43020</c:v>
                </c:pt>
                <c:pt idx="3205">
                  <c:v>43021</c:v>
                </c:pt>
                <c:pt idx="3206">
                  <c:v>43024</c:v>
                </c:pt>
                <c:pt idx="3207">
                  <c:v>43025</c:v>
                </c:pt>
                <c:pt idx="3208">
                  <c:v>43026</c:v>
                </c:pt>
                <c:pt idx="3209">
                  <c:v>43027</c:v>
                </c:pt>
                <c:pt idx="3210">
                  <c:v>43028</c:v>
                </c:pt>
                <c:pt idx="3211">
                  <c:v>43031</c:v>
                </c:pt>
                <c:pt idx="3212">
                  <c:v>43032</c:v>
                </c:pt>
                <c:pt idx="3213">
                  <c:v>43033</c:v>
                </c:pt>
                <c:pt idx="3214">
                  <c:v>43034</c:v>
                </c:pt>
                <c:pt idx="3215">
                  <c:v>43035</c:v>
                </c:pt>
                <c:pt idx="3216">
                  <c:v>43038</c:v>
                </c:pt>
                <c:pt idx="3217">
                  <c:v>43039</c:v>
                </c:pt>
                <c:pt idx="3218">
                  <c:v>43040</c:v>
                </c:pt>
                <c:pt idx="3219">
                  <c:v>43041</c:v>
                </c:pt>
                <c:pt idx="3220">
                  <c:v>43042</c:v>
                </c:pt>
                <c:pt idx="3221">
                  <c:v>43045</c:v>
                </c:pt>
                <c:pt idx="3222">
                  <c:v>43046</c:v>
                </c:pt>
                <c:pt idx="3223">
                  <c:v>43047</c:v>
                </c:pt>
                <c:pt idx="3224">
                  <c:v>43048</c:v>
                </c:pt>
                <c:pt idx="3225">
                  <c:v>43049</c:v>
                </c:pt>
                <c:pt idx="3226">
                  <c:v>43052</c:v>
                </c:pt>
                <c:pt idx="3227">
                  <c:v>43053</c:v>
                </c:pt>
                <c:pt idx="3228">
                  <c:v>43054</c:v>
                </c:pt>
                <c:pt idx="3229">
                  <c:v>43055</c:v>
                </c:pt>
                <c:pt idx="3230">
                  <c:v>43056</c:v>
                </c:pt>
                <c:pt idx="3231">
                  <c:v>43059</c:v>
                </c:pt>
                <c:pt idx="3232">
                  <c:v>43060</c:v>
                </c:pt>
                <c:pt idx="3233">
                  <c:v>43061</c:v>
                </c:pt>
                <c:pt idx="3234">
                  <c:v>43062</c:v>
                </c:pt>
                <c:pt idx="3235">
                  <c:v>43063</c:v>
                </c:pt>
                <c:pt idx="3236">
                  <c:v>43066</c:v>
                </c:pt>
                <c:pt idx="3237">
                  <c:v>43067</c:v>
                </c:pt>
                <c:pt idx="3238">
                  <c:v>43068</c:v>
                </c:pt>
                <c:pt idx="3239">
                  <c:v>43069</c:v>
                </c:pt>
                <c:pt idx="3240">
                  <c:v>43070</c:v>
                </c:pt>
                <c:pt idx="3241">
                  <c:v>43073</c:v>
                </c:pt>
                <c:pt idx="3242">
                  <c:v>43074</c:v>
                </c:pt>
                <c:pt idx="3243">
                  <c:v>43075</c:v>
                </c:pt>
                <c:pt idx="3244">
                  <c:v>43076</c:v>
                </c:pt>
                <c:pt idx="3245">
                  <c:v>43077</c:v>
                </c:pt>
                <c:pt idx="3246">
                  <c:v>43080</c:v>
                </c:pt>
                <c:pt idx="3247">
                  <c:v>43081</c:v>
                </c:pt>
                <c:pt idx="3248">
                  <c:v>43082</c:v>
                </c:pt>
                <c:pt idx="3249">
                  <c:v>43083</c:v>
                </c:pt>
                <c:pt idx="3250">
                  <c:v>43084</c:v>
                </c:pt>
                <c:pt idx="3251">
                  <c:v>43087</c:v>
                </c:pt>
                <c:pt idx="3252">
                  <c:v>43088</c:v>
                </c:pt>
                <c:pt idx="3253">
                  <c:v>43089</c:v>
                </c:pt>
                <c:pt idx="3254">
                  <c:v>43090</c:v>
                </c:pt>
                <c:pt idx="3255">
                  <c:v>43091</c:v>
                </c:pt>
                <c:pt idx="3256">
                  <c:v>43095</c:v>
                </c:pt>
                <c:pt idx="3257">
                  <c:v>43096</c:v>
                </c:pt>
                <c:pt idx="3258">
                  <c:v>43097</c:v>
                </c:pt>
                <c:pt idx="3259">
                  <c:v>43098</c:v>
                </c:pt>
                <c:pt idx="3260">
                  <c:v>43102</c:v>
                </c:pt>
                <c:pt idx="3261">
                  <c:v>43103</c:v>
                </c:pt>
                <c:pt idx="3262">
                  <c:v>43104</c:v>
                </c:pt>
                <c:pt idx="3263">
                  <c:v>43105</c:v>
                </c:pt>
                <c:pt idx="3264">
                  <c:v>43108</c:v>
                </c:pt>
                <c:pt idx="3265">
                  <c:v>43109</c:v>
                </c:pt>
                <c:pt idx="3266">
                  <c:v>43110</c:v>
                </c:pt>
                <c:pt idx="3267">
                  <c:v>43111</c:v>
                </c:pt>
                <c:pt idx="3268">
                  <c:v>43112</c:v>
                </c:pt>
                <c:pt idx="3269">
                  <c:v>43115</c:v>
                </c:pt>
                <c:pt idx="3270">
                  <c:v>43116</c:v>
                </c:pt>
                <c:pt idx="3271">
                  <c:v>43117</c:v>
                </c:pt>
                <c:pt idx="3272">
                  <c:v>43118</c:v>
                </c:pt>
                <c:pt idx="3273">
                  <c:v>43119</c:v>
                </c:pt>
                <c:pt idx="3274">
                  <c:v>43122</c:v>
                </c:pt>
                <c:pt idx="3275">
                  <c:v>43123</c:v>
                </c:pt>
                <c:pt idx="3276">
                  <c:v>43124</c:v>
                </c:pt>
                <c:pt idx="3277">
                  <c:v>43125</c:v>
                </c:pt>
                <c:pt idx="3278">
                  <c:v>43126</c:v>
                </c:pt>
                <c:pt idx="3279">
                  <c:v>43129</c:v>
                </c:pt>
                <c:pt idx="3280">
                  <c:v>43130</c:v>
                </c:pt>
                <c:pt idx="3281">
                  <c:v>43131</c:v>
                </c:pt>
                <c:pt idx="3282">
                  <c:v>43132</c:v>
                </c:pt>
                <c:pt idx="3283">
                  <c:v>43133</c:v>
                </c:pt>
                <c:pt idx="3284">
                  <c:v>43136</c:v>
                </c:pt>
                <c:pt idx="3285">
                  <c:v>43137</c:v>
                </c:pt>
                <c:pt idx="3286">
                  <c:v>43138</c:v>
                </c:pt>
                <c:pt idx="3287">
                  <c:v>43139</c:v>
                </c:pt>
                <c:pt idx="3288">
                  <c:v>43140</c:v>
                </c:pt>
                <c:pt idx="3289">
                  <c:v>43143</c:v>
                </c:pt>
                <c:pt idx="3290">
                  <c:v>43144</c:v>
                </c:pt>
                <c:pt idx="3291">
                  <c:v>43145</c:v>
                </c:pt>
                <c:pt idx="3292">
                  <c:v>43146</c:v>
                </c:pt>
                <c:pt idx="3293">
                  <c:v>43147</c:v>
                </c:pt>
                <c:pt idx="3294">
                  <c:v>43150</c:v>
                </c:pt>
                <c:pt idx="3295">
                  <c:v>43151</c:v>
                </c:pt>
                <c:pt idx="3296">
                  <c:v>43152</c:v>
                </c:pt>
                <c:pt idx="3297">
                  <c:v>43153</c:v>
                </c:pt>
                <c:pt idx="3298">
                  <c:v>43154</c:v>
                </c:pt>
                <c:pt idx="3299">
                  <c:v>43157</c:v>
                </c:pt>
                <c:pt idx="3300">
                  <c:v>43158</c:v>
                </c:pt>
                <c:pt idx="3301">
                  <c:v>43159</c:v>
                </c:pt>
                <c:pt idx="3302">
                  <c:v>43160</c:v>
                </c:pt>
                <c:pt idx="3303">
                  <c:v>43161</c:v>
                </c:pt>
                <c:pt idx="3304">
                  <c:v>43164</c:v>
                </c:pt>
                <c:pt idx="3305">
                  <c:v>43165</c:v>
                </c:pt>
                <c:pt idx="3306">
                  <c:v>43166</c:v>
                </c:pt>
                <c:pt idx="3307">
                  <c:v>43167</c:v>
                </c:pt>
                <c:pt idx="3308">
                  <c:v>43168</c:v>
                </c:pt>
                <c:pt idx="3309">
                  <c:v>43171</c:v>
                </c:pt>
                <c:pt idx="3310">
                  <c:v>43172</c:v>
                </c:pt>
                <c:pt idx="3311">
                  <c:v>43173</c:v>
                </c:pt>
                <c:pt idx="3312">
                  <c:v>43174</c:v>
                </c:pt>
                <c:pt idx="3313">
                  <c:v>43175</c:v>
                </c:pt>
                <c:pt idx="3314">
                  <c:v>43178</c:v>
                </c:pt>
                <c:pt idx="3315">
                  <c:v>43179</c:v>
                </c:pt>
                <c:pt idx="3316">
                  <c:v>43180</c:v>
                </c:pt>
                <c:pt idx="3317">
                  <c:v>43181</c:v>
                </c:pt>
                <c:pt idx="3318">
                  <c:v>43182</c:v>
                </c:pt>
                <c:pt idx="3319">
                  <c:v>43185</c:v>
                </c:pt>
                <c:pt idx="3320">
                  <c:v>43186</c:v>
                </c:pt>
                <c:pt idx="3321">
                  <c:v>43187</c:v>
                </c:pt>
                <c:pt idx="3322">
                  <c:v>43188</c:v>
                </c:pt>
                <c:pt idx="3323">
                  <c:v>43192</c:v>
                </c:pt>
                <c:pt idx="3324">
                  <c:v>43193</c:v>
                </c:pt>
                <c:pt idx="3325">
                  <c:v>43194</c:v>
                </c:pt>
                <c:pt idx="3326">
                  <c:v>43195</c:v>
                </c:pt>
                <c:pt idx="3327">
                  <c:v>43196</c:v>
                </c:pt>
                <c:pt idx="3328">
                  <c:v>43199</c:v>
                </c:pt>
                <c:pt idx="3329">
                  <c:v>43200</c:v>
                </c:pt>
                <c:pt idx="3330">
                  <c:v>43201</c:v>
                </c:pt>
                <c:pt idx="3331">
                  <c:v>43202</c:v>
                </c:pt>
                <c:pt idx="3332">
                  <c:v>43203</c:v>
                </c:pt>
                <c:pt idx="3333">
                  <c:v>43206</c:v>
                </c:pt>
                <c:pt idx="3334">
                  <c:v>43207</c:v>
                </c:pt>
                <c:pt idx="3335">
                  <c:v>43208</c:v>
                </c:pt>
                <c:pt idx="3336">
                  <c:v>43209</c:v>
                </c:pt>
                <c:pt idx="3337">
                  <c:v>43210</c:v>
                </c:pt>
                <c:pt idx="3338">
                  <c:v>43213</c:v>
                </c:pt>
                <c:pt idx="3339">
                  <c:v>43214</c:v>
                </c:pt>
                <c:pt idx="3340">
                  <c:v>43215</c:v>
                </c:pt>
                <c:pt idx="3341">
                  <c:v>43216</c:v>
                </c:pt>
                <c:pt idx="3342">
                  <c:v>43217</c:v>
                </c:pt>
                <c:pt idx="3343">
                  <c:v>43220</c:v>
                </c:pt>
                <c:pt idx="3344">
                  <c:v>43221</c:v>
                </c:pt>
                <c:pt idx="3345">
                  <c:v>43222</c:v>
                </c:pt>
                <c:pt idx="3346">
                  <c:v>43223</c:v>
                </c:pt>
              </c:numCache>
            </c:numRef>
          </c:cat>
          <c:val>
            <c:numRef>
              <c:f>Sheet1!$G$2:$G$3348</c:f>
              <c:numCache>
                <c:formatCode>0.00</c:formatCode>
                <c:ptCount val="3347"/>
                <c:pt idx="0">
                  <c:v>#N/A</c:v>
                </c:pt>
                <c:pt idx="1">
                  <c:v>#N/A</c:v>
                </c:pt>
                <c:pt idx="2">
                  <c:v>#N/A</c:v>
                </c:pt>
                <c:pt idx="3">
                  <c:v>#N/A</c:v>
                </c:pt>
                <c:pt idx="4">
                  <c:v>#N/A</c:v>
                </c:pt>
                <c:pt idx="5">
                  <c:v>#N/A</c:v>
                </c:pt>
                <c:pt idx="6">
                  <c:v>#N/A</c:v>
                </c:pt>
                <c:pt idx="7">
                  <c:v>#N/A</c:v>
                </c:pt>
                <c:pt idx="8">
                  <c:v>#N/A</c:v>
                </c:pt>
                <c:pt idx="9">
                  <c:v>#N/A</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pt idx="358">
                  <c:v>#N/A</c:v>
                </c:pt>
                <c:pt idx="359">
                  <c:v>#N/A</c:v>
                </c:pt>
                <c:pt idx="360">
                  <c:v>#N/A</c:v>
                </c:pt>
                <c:pt idx="361">
                  <c:v>#N/A</c:v>
                </c:pt>
                <c:pt idx="362">
                  <c:v>#N/A</c:v>
                </c:pt>
                <c:pt idx="363">
                  <c:v>#N/A</c:v>
                </c:pt>
                <c:pt idx="364">
                  <c:v>#N/A</c:v>
                </c:pt>
                <c:pt idx="365">
                  <c:v>#N/A</c:v>
                </c:pt>
                <c:pt idx="366">
                  <c:v>#N/A</c:v>
                </c:pt>
                <c:pt idx="367">
                  <c:v>#N/A</c:v>
                </c:pt>
                <c:pt idx="368">
                  <c:v>#N/A</c:v>
                </c:pt>
                <c:pt idx="369">
                  <c:v>#N/A</c:v>
                </c:pt>
                <c:pt idx="370">
                  <c:v>#N/A</c:v>
                </c:pt>
                <c:pt idx="371">
                  <c:v>#N/A</c:v>
                </c:pt>
                <c:pt idx="372">
                  <c:v>#N/A</c:v>
                </c:pt>
                <c:pt idx="373">
                  <c:v>#N/A</c:v>
                </c:pt>
                <c:pt idx="374">
                  <c:v>#N/A</c:v>
                </c:pt>
                <c:pt idx="375">
                  <c:v>#N/A</c:v>
                </c:pt>
                <c:pt idx="376">
                  <c:v>#N/A</c:v>
                </c:pt>
                <c:pt idx="377">
                  <c:v>#N/A</c:v>
                </c:pt>
                <c:pt idx="378">
                  <c:v>#N/A</c:v>
                </c:pt>
                <c:pt idx="379">
                  <c:v>#N/A</c:v>
                </c:pt>
                <c:pt idx="380">
                  <c:v>#N/A</c:v>
                </c:pt>
                <c:pt idx="381">
                  <c:v>#N/A</c:v>
                </c:pt>
                <c:pt idx="382">
                  <c:v>#N/A</c:v>
                </c:pt>
                <c:pt idx="383">
                  <c:v>#N/A</c:v>
                </c:pt>
                <c:pt idx="384">
                  <c:v>#N/A</c:v>
                </c:pt>
                <c:pt idx="385">
                  <c:v>#N/A</c:v>
                </c:pt>
                <c:pt idx="386">
                  <c:v>#N/A</c:v>
                </c:pt>
                <c:pt idx="387">
                  <c:v>#N/A</c:v>
                </c:pt>
                <c:pt idx="388">
                  <c:v>#N/A</c:v>
                </c:pt>
                <c:pt idx="389">
                  <c:v>#N/A</c:v>
                </c:pt>
                <c:pt idx="390">
                  <c:v>#N/A</c:v>
                </c:pt>
                <c:pt idx="391">
                  <c:v>#N/A</c:v>
                </c:pt>
                <c:pt idx="392">
                  <c:v>#N/A</c:v>
                </c:pt>
                <c:pt idx="393">
                  <c:v>#N/A</c:v>
                </c:pt>
                <c:pt idx="394">
                  <c:v>#N/A</c:v>
                </c:pt>
                <c:pt idx="395">
                  <c:v>#N/A</c:v>
                </c:pt>
                <c:pt idx="396">
                  <c:v>#N/A</c:v>
                </c:pt>
                <c:pt idx="397">
                  <c:v>#N/A</c:v>
                </c:pt>
                <c:pt idx="398">
                  <c:v>#N/A</c:v>
                </c:pt>
                <c:pt idx="399">
                  <c:v>#N/A</c:v>
                </c:pt>
                <c:pt idx="400">
                  <c:v>#N/A</c:v>
                </c:pt>
                <c:pt idx="401">
                  <c:v>#N/A</c:v>
                </c:pt>
                <c:pt idx="402">
                  <c:v>#N/A</c:v>
                </c:pt>
                <c:pt idx="403">
                  <c:v>#N/A</c:v>
                </c:pt>
                <c:pt idx="404">
                  <c:v>#N/A</c:v>
                </c:pt>
                <c:pt idx="405">
                  <c:v>#N/A</c:v>
                </c:pt>
                <c:pt idx="406">
                  <c:v>#N/A</c:v>
                </c:pt>
                <c:pt idx="407">
                  <c:v>#N/A</c:v>
                </c:pt>
                <c:pt idx="408">
                  <c:v>#N/A</c:v>
                </c:pt>
                <c:pt idx="409">
                  <c:v>#N/A</c:v>
                </c:pt>
                <c:pt idx="410">
                  <c:v>#N/A</c:v>
                </c:pt>
                <c:pt idx="411">
                  <c:v>#N/A</c:v>
                </c:pt>
                <c:pt idx="412">
                  <c:v>#N/A</c:v>
                </c:pt>
                <c:pt idx="413">
                  <c:v>#N/A</c:v>
                </c:pt>
                <c:pt idx="414">
                  <c:v>#N/A</c:v>
                </c:pt>
                <c:pt idx="415">
                  <c:v>#N/A</c:v>
                </c:pt>
                <c:pt idx="416">
                  <c:v>#N/A</c:v>
                </c:pt>
                <c:pt idx="417">
                  <c:v>#N/A</c:v>
                </c:pt>
                <c:pt idx="418">
                  <c:v>#N/A</c:v>
                </c:pt>
                <c:pt idx="419">
                  <c:v>#N/A</c:v>
                </c:pt>
                <c:pt idx="420">
                  <c:v>#N/A</c:v>
                </c:pt>
                <c:pt idx="421">
                  <c:v>#N/A</c:v>
                </c:pt>
                <c:pt idx="422">
                  <c:v>#N/A</c:v>
                </c:pt>
                <c:pt idx="423">
                  <c:v>#N/A</c:v>
                </c:pt>
                <c:pt idx="424">
                  <c:v>#N/A</c:v>
                </c:pt>
                <c:pt idx="425">
                  <c:v>#N/A</c:v>
                </c:pt>
                <c:pt idx="426">
                  <c:v>#N/A</c:v>
                </c:pt>
                <c:pt idx="427">
                  <c:v>#N/A</c:v>
                </c:pt>
                <c:pt idx="428">
                  <c:v>#N/A</c:v>
                </c:pt>
                <c:pt idx="429">
                  <c:v>#N/A</c:v>
                </c:pt>
                <c:pt idx="430">
                  <c:v>#N/A</c:v>
                </c:pt>
                <c:pt idx="431">
                  <c:v>#N/A</c:v>
                </c:pt>
                <c:pt idx="432">
                  <c:v>#N/A</c:v>
                </c:pt>
                <c:pt idx="433">
                  <c:v>#N/A</c:v>
                </c:pt>
                <c:pt idx="434">
                  <c:v>#N/A</c:v>
                </c:pt>
                <c:pt idx="435">
                  <c:v>#N/A</c:v>
                </c:pt>
                <c:pt idx="436">
                  <c:v>#N/A</c:v>
                </c:pt>
                <c:pt idx="437">
                  <c:v>#N/A</c:v>
                </c:pt>
                <c:pt idx="438">
                  <c:v>#N/A</c:v>
                </c:pt>
                <c:pt idx="439">
                  <c:v>#N/A</c:v>
                </c:pt>
                <c:pt idx="440">
                  <c:v>#N/A</c:v>
                </c:pt>
                <c:pt idx="441">
                  <c:v>#N/A</c:v>
                </c:pt>
                <c:pt idx="442">
                  <c:v>#N/A</c:v>
                </c:pt>
                <c:pt idx="443">
                  <c:v>#N/A</c:v>
                </c:pt>
                <c:pt idx="444">
                  <c:v>#N/A</c:v>
                </c:pt>
                <c:pt idx="445">
                  <c:v>#N/A</c:v>
                </c:pt>
                <c:pt idx="446">
                  <c:v>#N/A</c:v>
                </c:pt>
                <c:pt idx="447">
                  <c:v>#N/A</c:v>
                </c:pt>
                <c:pt idx="448">
                  <c:v>#N/A</c:v>
                </c:pt>
                <c:pt idx="449">
                  <c:v>#N/A</c:v>
                </c:pt>
                <c:pt idx="450">
                  <c:v>#N/A</c:v>
                </c:pt>
                <c:pt idx="451">
                  <c:v>#N/A</c:v>
                </c:pt>
                <c:pt idx="452">
                  <c:v>#N/A</c:v>
                </c:pt>
                <c:pt idx="453">
                  <c:v>#N/A</c:v>
                </c:pt>
                <c:pt idx="454">
                  <c:v>#N/A</c:v>
                </c:pt>
                <c:pt idx="455">
                  <c:v>#N/A</c:v>
                </c:pt>
                <c:pt idx="456">
                  <c:v>#N/A</c:v>
                </c:pt>
                <c:pt idx="457">
                  <c:v>#N/A</c:v>
                </c:pt>
                <c:pt idx="458">
                  <c:v>#N/A</c:v>
                </c:pt>
                <c:pt idx="459">
                  <c:v>#N/A</c:v>
                </c:pt>
                <c:pt idx="460">
                  <c:v>#N/A</c:v>
                </c:pt>
                <c:pt idx="461">
                  <c:v>#N/A</c:v>
                </c:pt>
                <c:pt idx="462">
                  <c:v>#N/A</c:v>
                </c:pt>
                <c:pt idx="463">
                  <c:v>#N/A</c:v>
                </c:pt>
                <c:pt idx="464">
                  <c:v>#N/A</c:v>
                </c:pt>
                <c:pt idx="465">
                  <c:v>#N/A</c:v>
                </c:pt>
                <c:pt idx="466">
                  <c:v>#N/A</c:v>
                </c:pt>
                <c:pt idx="467">
                  <c:v>#N/A</c:v>
                </c:pt>
                <c:pt idx="468">
                  <c:v>#N/A</c:v>
                </c:pt>
                <c:pt idx="469">
                  <c:v>#N/A</c:v>
                </c:pt>
                <c:pt idx="470">
                  <c:v>#N/A</c:v>
                </c:pt>
                <c:pt idx="471">
                  <c:v>#N/A</c:v>
                </c:pt>
                <c:pt idx="472">
                  <c:v>#N/A</c:v>
                </c:pt>
                <c:pt idx="473">
                  <c:v>#N/A</c:v>
                </c:pt>
                <c:pt idx="474">
                  <c:v>#N/A</c:v>
                </c:pt>
                <c:pt idx="475">
                  <c:v>#N/A</c:v>
                </c:pt>
                <c:pt idx="476">
                  <c:v>#N/A</c:v>
                </c:pt>
                <c:pt idx="477">
                  <c:v>#N/A</c:v>
                </c:pt>
                <c:pt idx="478">
                  <c:v>#N/A</c:v>
                </c:pt>
                <c:pt idx="479">
                  <c:v>#N/A</c:v>
                </c:pt>
                <c:pt idx="480">
                  <c:v>#N/A</c:v>
                </c:pt>
                <c:pt idx="481">
                  <c:v>#N/A</c:v>
                </c:pt>
                <c:pt idx="482">
                  <c:v>#N/A</c:v>
                </c:pt>
                <c:pt idx="483">
                  <c:v>#N/A</c:v>
                </c:pt>
                <c:pt idx="484">
                  <c:v>#N/A</c:v>
                </c:pt>
                <c:pt idx="485">
                  <c:v>#N/A</c:v>
                </c:pt>
                <c:pt idx="486">
                  <c:v>#N/A</c:v>
                </c:pt>
                <c:pt idx="487">
                  <c:v>#N/A</c:v>
                </c:pt>
                <c:pt idx="488">
                  <c:v>#N/A</c:v>
                </c:pt>
                <c:pt idx="489">
                  <c:v>#N/A</c:v>
                </c:pt>
                <c:pt idx="490">
                  <c:v>#N/A</c:v>
                </c:pt>
                <c:pt idx="491">
                  <c:v>#N/A</c:v>
                </c:pt>
                <c:pt idx="492">
                  <c:v>#N/A</c:v>
                </c:pt>
                <c:pt idx="493">
                  <c:v>#N/A</c:v>
                </c:pt>
                <c:pt idx="494">
                  <c:v>#N/A</c:v>
                </c:pt>
                <c:pt idx="495">
                  <c:v>#N/A</c:v>
                </c:pt>
                <c:pt idx="496">
                  <c:v>#N/A</c:v>
                </c:pt>
                <c:pt idx="497">
                  <c:v>#N/A</c:v>
                </c:pt>
                <c:pt idx="498">
                  <c:v>#N/A</c:v>
                </c:pt>
                <c:pt idx="499">
                  <c:v>#N/A</c:v>
                </c:pt>
                <c:pt idx="500">
                  <c:v>#N/A</c:v>
                </c:pt>
                <c:pt idx="501">
                  <c:v>#N/A</c:v>
                </c:pt>
                <c:pt idx="502">
                  <c:v>#N/A</c:v>
                </c:pt>
                <c:pt idx="503">
                  <c:v>#N/A</c:v>
                </c:pt>
                <c:pt idx="504">
                  <c:v>#N/A</c:v>
                </c:pt>
                <c:pt idx="505">
                  <c:v>#N/A</c:v>
                </c:pt>
                <c:pt idx="506">
                  <c:v>#N/A</c:v>
                </c:pt>
                <c:pt idx="507">
                  <c:v>#N/A</c:v>
                </c:pt>
                <c:pt idx="508">
                  <c:v>#N/A</c:v>
                </c:pt>
                <c:pt idx="509">
                  <c:v>#N/A</c:v>
                </c:pt>
                <c:pt idx="510">
                  <c:v>#N/A</c:v>
                </c:pt>
                <c:pt idx="511">
                  <c:v>#N/A</c:v>
                </c:pt>
                <c:pt idx="512">
                  <c:v>#N/A</c:v>
                </c:pt>
                <c:pt idx="513">
                  <c:v>#N/A</c:v>
                </c:pt>
                <c:pt idx="514">
                  <c:v>#N/A</c:v>
                </c:pt>
                <c:pt idx="515">
                  <c:v>#N/A</c:v>
                </c:pt>
                <c:pt idx="516">
                  <c:v>#N/A</c:v>
                </c:pt>
                <c:pt idx="517">
                  <c:v>#N/A</c:v>
                </c:pt>
                <c:pt idx="518">
                  <c:v>#N/A</c:v>
                </c:pt>
                <c:pt idx="519">
                  <c:v>#N/A</c:v>
                </c:pt>
                <c:pt idx="520">
                  <c:v>#N/A</c:v>
                </c:pt>
                <c:pt idx="521">
                  <c:v>#N/A</c:v>
                </c:pt>
                <c:pt idx="522">
                  <c:v>#N/A</c:v>
                </c:pt>
                <c:pt idx="523">
                  <c:v>#N/A</c:v>
                </c:pt>
                <c:pt idx="524">
                  <c:v>#N/A</c:v>
                </c:pt>
                <c:pt idx="525">
                  <c:v>#N/A</c:v>
                </c:pt>
                <c:pt idx="526">
                  <c:v>#N/A</c:v>
                </c:pt>
                <c:pt idx="527">
                  <c:v>#N/A</c:v>
                </c:pt>
                <c:pt idx="528">
                  <c:v>#N/A</c:v>
                </c:pt>
                <c:pt idx="529">
                  <c:v>#N/A</c:v>
                </c:pt>
                <c:pt idx="530">
                  <c:v>#N/A</c:v>
                </c:pt>
                <c:pt idx="531">
                  <c:v>#N/A</c:v>
                </c:pt>
                <c:pt idx="532">
                  <c:v>#N/A</c:v>
                </c:pt>
                <c:pt idx="533">
                  <c:v>#N/A</c:v>
                </c:pt>
                <c:pt idx="534">
                  <c:v>#N/A</c:v>
                </c:pt>
                <c:pt idx="535">
                  <c:v>#N/A</c:v>
                </c:pt>
                <c:pt idx="536">
                  <c:v>#N/A</c:v>
                </c:pt>
                <c:pt idx="537">
                  <c:v>#N/A</c:v>
                </c:pt>
                <c:pt idx="538">
                  <c:v>#N/A</c:v>
                </c:pt>
                <c:pt idx="539">
                  <c:v>#N/A</c:v>
                </c:pt>
                <c:pt idx="540">
                  <c:v>#N/A</c:v>
                </c:pt>
                <c:pt idx="541">
                  <c:v>#N/A</c:v>
                </c:pt>
                <c:pt idx="542">
                  <c:v>#N/A</c:v>
                </c:pt>
                <c:pt idx="543">
                  <c:v>#N/A</c:v>
                </c:pt>
                <c:pt idx="544">
                  <c:v>#N/A</c:v>
                </c:pt>
                <c:pt idx="545">
                  <c:v>#N/A</c:v>
                </c:pt>
                <c:pt idx="546">
                  <c:v>#N/A</c:v>
                </c:pt>
                <c:pt idx="547">
                  <c:v>#N/A</c:v>
                </c:pt>
                <c:pt idx="548">
                  <c:v>#N/A</c:v>
                </c:pt>
                <c:pt idx="549">
                  <c:v>#N/A</c:v>
                </c:pt>
                <c:pt idx="550">
                  <c:v>#N/A</c:v>
                </c:pt>
                <c:pt idx="551">
                  <c:v>#N/A</c:v>
                </c:pt>
                <c:pt idx="552">
                  <c:v>#N/A</c:v>
                </c:pt>
                <c:pt idx="553">
                  <c:v>#N/A</c:v>
                </c:pt>
                <c:pt idx="554">
                  <c:v>#N/A</c:v>
                </c:pt>
                <c:pt idx="555">
                  <c:v>#N/A</c:v>
                </c:pt>
                <c:pt idx="556">
                  <c:v>#N/A</c:v>
                </c:pt>
                <c:pt idx="557">
                  <c:v>#N/A</c:v>
                </c:pt>
                <c:pt idx="558">
                  <c:v>#N/A</c:v>
                </c:pt>
                <c:pt idx="559">
                  <c:v>#N/A</c:v>
                </c:pt>
                <c:pt idx="560">
                  <c:v>#N/A</c:v>
                </c:pt>
                <c:pt idx="561">
                  <c:v>#N/A</c:v>
                </c:pt>
                <c:pt idx="562">
                  <c:v>#N/A</c:v>
                </c:pt>
                <c:pt idx="563">
                  <c:v>#N/A</c:v>
                </c:pt>
                <c:pt idx="564">
                  <c:v>#N/A</c:v>
                </c:pt>
                <c:pt idx="565">
                  <c:v>#N/A</c:v>
                </c:pt>
                <c:pt idx="566">
                  <c:v>#N/A</c:v>
                </c:pt>
                <c:pt idx="567">
                  <c:v>#N/A</c:v>
                </c:pt>
                <c:pt idx="568">
                  <c:v>#N/A</c:v>
                </c:pt>
                <c:pt idx="569">
                  <c:v>#N/A</c:v>
                </c:pt>
                <c:pt idx="570">
                  <c:v>#N/A</c:v>
                </c:pt>
                <c:pt idx="571">
                  <c:v>#N/A</c:v>
                </c:pt>
                <c:pt idx="572">
                  <c:v>#N/A</c:v>
                </c:pt>
                <c:pt idx="573">
                  <c:v>#N/A</c:v>
                </c:pt>
                <c:pt idx="574">
                  <c:v>#N/A</c:v>
                </c:pt>
                <c:pt idx="575">
                  <c:v>#N/A</c:v>
                </c:pt>
                <c:pt idx="576">
                  <c:v>#N/A</c:v>
                </c:pt>
                <c:pt idx="577">
                  <c:v>#N/A</c:v>
                </c:pt>
                <c:pt idx="578">
                  <c:v>#N/A</c:v>
                </c:pt>
                <c:pt idx="579">
                  <c:v>#N/A</c:v>
                </c:pt>
                <c:pt idx="580">
                  <c:v>#N/A</c:v>
                </c:pt>
                <c:pt idx="581">
                  <c:v>#N/A</c:v>
                </c:pt>
                <c:pt idx="582">
                  <c:v>#N/A</c:v>
                </c:pt>
                <c:pt idx="583">
                  <c:v>#N/A</c:v>
                </c:pt>
                <c:pt idx="584">
                  <c:v>#N/A</c:v>
                </c:pt>
                <c:pt idx="585">
                  <c:v>#N/A</c:v>
                </c:pt>
                <c:pt idx="586">
                  <c:v>#N/A</c:v>
                </c:pt>
                <c:pt idx="587">
                  <c:v>#N/A</c:v>
                </c:pt>
                <c:pt idx="588">
                  <c:v>#N/A</c:v>
                </c:pt>
                <c:pt idx="589">
                  <c:v>#N/A</c:v>
                </c:pt>
                <c:pt idx="590">
                  <c:v>#N/A</c:v>
                </c:pt>
                <c:pt idx="591">
                  <c:v>#N/A</c:v>
                </c:pt>
                <c:pt idx="592">
                  <c:v>#N/A</c:v>
                </c:pt>
                <c:pt idx="593">
                  <c:v>#N/A</c:v>
                </c:pt>
                <c:pt idx="594">
                  <c:v>#N/A</c:v>
                </c:pt>
                <c:pt idx="595">
                  <c:v>#N/A</c:v>
                </c:pt>
                <c:pt idx="596">
                  <c:v>#N/A</c:v>
                </c:pt>
                <c:pt idx="597">
                  <c:v>#N/A</c:v>
                </c:pt>
                <c:pt idx="598">
                  <c:v>#N/A</c:v>
                </c:pt>
                <c:pt idx="599">
                  <c:v>#N/A</c:v>
                </c:pt>
                <c:pt idx="600">
                  <c:v>#N/A</c:v>
                </c:pt>
                <c:pt idx="601">
                  <c:v>#N/A</c:v>
                </c:pt>
                <c:pt idx="602">
                  <c:v>#N/A</c:v>
                </c:pt>
                <c:pt idx="603">
                  <c:v>#N/A</c:v>
                </c:pt>
                <c:pt idx="604">
                  <c:v>#N/A</c:v>
                </c:pt>
                <c:pt idx="605">
                  <c:v>#N/A</c:v>
                </c:pt>
                <c:pt idx="606">
                  <c:v>#N/A</c:v>
                </c:pt>
                <c:pt idx="607">
                  <c:v>#N/A</c:v>
                </c:pt>
                <c:pt idx="608">
                  <c:v>#N/A</c:v>
                </c:pt>
                <c:pt idx="609">
                  <c:v>#N/A</c:v>
                </c:pt>
                <c:pt idx="610">
                  <c:v>#N/A</c:v>
                </c:pt>
                <c:pt idx="611">
                  <c:v>#N/A</c:v>
                </c:pt>
                <c:pt idx="612">
                  <c:v>#N/A</c:v>
                </c:pt>
                <c:pt idx="613">
                  <c:v>#N/A</c:v>
                </c:pt>
                <c:pt idx="614">
                  <c:v>#N/A</c:v>
                </c:pt>
                <c:pt idx="615">
                  <c:v>#N/A</c:v>
                </c:pt>
                <c:pt idx="616">
                  <c:v>#N/A</c:v>
                </c:pt>
                <c:pt idx="617">
                  <c:v>#N/A</c:v>
                </c:pt>
                <c:pt idx="618">
                  <c:v>#N/A</c:v>
                </c:pt>
                <c:pt idx="619">
                  <c:v>#N/A</c:v>
                </c:pt>
                <c:pt idx="620">
                  <c:v>#N/A</c:v>
                </c:pt>
                <c:pt idx="621">
                  <c:v>#N/A</c:v>
                </c:pt>
                <c:pt idx="622">
                  <c:v>#N/A</c:v>
                </c:pt>
                <c:pt idx="623">
                  <c:v>#N/A</c:v>
                </c:pt>
                <c:pt idx="624">
                  <c:v>#N/A</c:v>
                </c:pt>
                <c:pt idx="625">
                  <c:v>#N/A</c:v>
                </c:pt>
                <c:pt idx="626">
                  <c:v>#N/A</c:v>
                </c:pt>
                <c:pt idx="627">
                  <c:v>#N/A</c:v>
                </c:pt>
                <c:pt idx="628">
                  <c:v>#N/A</c:v>
                </c:pt>
                <c:pt idx="629">
                  <c:v>#N/A</c:v>
                </c:pt>
                <c:pt idx="630">
                  <c:v>#N/A</c:v>
                </c:pt>
                <c:pt idx="631">
                  <c:v>#N/A</c:v>
                </c:pt>
                <c:pt idx="632">
                  <c:v>#N/A</c:v>
                </c:pt>
                <c:pt idx="633">
                  <c:v>#N/A</c:v>
                </c:pt>
                <c:pt idx="634">
                  <c:v>#N/A</c:v>
                </c:pt>
                <c:pt idx="635">
                  <c:v>#N/A</c:v>
                </c:pt>
                <c:pt idx="636">
                  <c:v>#N/A</c:v>
                </c:pt>
                <c:pt idx="637">
                  <c:v>#N/A</c:v>
                </c:pt>
                <c:pt idx="638">
                  <c:v>#N/A</c:v>
                </c:pt>
                <c:pt idx="639">
                  <c:v>#N/A</c:v>
                </c:pt>
                <c:pt idx="640">
                  <c:v>#N/A</c:v>
                </c:pt>
                <c:pt idx="641">
                  <c:v>#N/A</c:v>
                </c:pt>
                <c:pt idx="642">
                  <c:v>#N/A</c:v>
                </c:pt>
                <c:pt idx="643">
                  <c:v>#N/A</c:v>
                </c:pt>
                <c:pt idx="644">
                  <c:v>#N/A</c:v>
                </c:pt>
                <c:pt idx="645">
                  <c:v>#N/A</c:v>
                </c:pt>
                <c:pt idx="646">
                  <c:v>#N/A</c:v>
                </c:pt>
                <c:pt idx="647">
                  <c:v>#N/A</c:v>
                </c:pt>
                <c:pt idx="648">
                  <c:v>#N/A</c:v>
                </c:pt>
                <c:pt idx="649">
                  <c:v>#N/A</c:v>
                </c:pt>
                <c:pt idx="650">
                  <c:v>#N/A</c:v>
                </c:pt>
                <c:pt idx="651">
                  <c:v>#N/A</c:v>
                </c:pt>
                <c:pt idx="652">
                  <c:v>#N/A</c:v>
                </c:pt>
                <c:pt idx="653">
                  <c:v>#N/A</c:v>
                </c:pt>
                <c:pt idx="654">
                  <c:v>#N/A</c:v>
                </c:pt>
                <c:pt idx="655">
                  <c:v>#N/A</c:v>
                </c:pt>
                <c:pt idx="656">
                  <c:v>#N/A</c:v>
                </c:pt>
                <c:pt idx="657">
                  <c:v>#N/A</c:v>
                </c:pt>
                <c:pt idx="658">
                  <c:v>#N/A</c:v>
                </c:pt>
                <c:pt idx="659">
                  <c:v>#N/A</c:v>
                </c:pt>
                <c:pt idx="660">
                  <c:v>#N/A</c:v>
                </c:pt>
                <c:pt idx="661">
                  <c:v>#N/A</c:v>
                </c:pt>
                <c:pt idx="662">
                  <c:v>#N/A</c:v>
                </c:pt>
                <c:pt idx="663">
                  <c:v>#N/A</c:v>
                </c:pt>
                <c:pt idx="664">
                  <c:v>#N/A</c:v>
                </c:pt>
                <c:pt idx="665">
                  <c:v>#N/A</c:v>
                </c:pt>
                <c:pt idx="666">
                  <c:v>#N/A</c:v>
                </c:pt>
                <c:pt idx="667">
                  <c:v>#N/A</c:v>
                </c:pt>
                <c:pt idx="668">
                  <c:v>#N/A</c:v>
                </c:pt>
                <c:pt idx="669">
                  <c:v>#N/A</c:v>
                </c:pt>
                <c:pt idx="670">
                  <c:v>#N/A</c:v>
                </c:pt>
                <c:pt idx="671">
                  <c:v>#N/A</c:v>
                </c:pt>
                <c:pt idx="672">
                  <c:v>#N/A</c:v>
                </c:pt>
                <c:pt idx="673">
                  <c:v>#N/A</c:v>
                </c:pt>
                <c:pt idx="674">
                  <c:v>#N/A</c:v>
                </c:pt>
                <c:pt idx="675">
                  <c:v>#N/A</c:v>
                </c:pt>
                <c:pt idx="676">
                  <c:v>#N/A</c:v>
                </c:pt>
                <c:pt idx="677">
                  <c:v>#N/A</c:v>
                </c:pt>
                <c:pt idx="678">
                  <c:v>#N/A</c:v>
                </c:pt>
                <c:pt idx="679">
                  <c:v>#N/A</c:v>
                </c:pt>
                <c:pt idx="680">
                  <c:v>#N/A</c:v>
                </c:pt>
                <c:pt idx="681">
                  <c:v>#N/A</c:v>
                </c:pt>
                <c:pt idx="682">
                  <c:v>#N/A</c:v>
                </c:pt>
                <c:pt idx="683">
                  <c:v>#N/A</c:v>
                </c:pt>
                <c:pt idx="684">
                  <c:v>#N/A</c:v>
                </c:pt>
                <c:pt idx="685">
                  <c:v>#N/A</c:v>
                </c:pt>
                <c:pt idx="686">
                  <c:v>#N/A</c:v>
                </c:pt>
                <c:pt idx="687">
                  <c:v>#N/A</c:v>
                </c:pt>
                <c:pt idx="688">
                  <c:v>#N/A</c:v>
                </c:pt>
                <c:pt idx="689">
                  <c:v>#N/A</c:v>
                </c:pt>
                <c:pt idx="690">
                  <c:v>#N/A</c:v>
                </c:pt>
                <c:pt idx="691">
                  <c:v>#N/A</c:v>
                </c:pt>
                <c:pt idx="692">
                  <c:v>#N/A</c:v>
                </c:pt>
                <c:pt idx="693">
                  <c:v>#N/A</c:v>
                </c:pt>
                <c:pt idx="694">
                  <c:v>#N/A</c:v>
                </c:pt>
                <c:pt idx="695">
                  <c:v>#N/A</c:v>
                </c:pt>
                <c:pt idx="696">
                  <c:v>#N/A</c:v>
                </c:pt>
                <c:pt idx="697">
                  <c:v>#N/A</c:v>
                </c:pt>
                <c:pt idx="698">
                  <c:v>#N/A</c:v>
                </c:pt>
                <c:pt idx="699">
                  <c:v>#N/A</c:v>
                </c:pt>
                <c:pt idx="700">
                  <c:v>#N/A</c:v>
                </c:pt>
                <c:pt idx="701">
                  <c:v>#N/A</c:v>
                </c:pt>
                <c:pt idx="702">
                  <c:v>#N/A</c:v>
                </c:pt>
                <c:pt idx="703">
                  <c:v>#N/A</c:v>
                </c:pt>
                <c:pt idx="704">
                  <c:v>#N/A</c:v>
                </c:pt>
                <c:pt idx="705">
                  <c:v>#N/A</c:v>
                </c:pt>
                <c:pt idx="706">
                  <c:v>#N/A</c:v>
                </c:pt>
                <c:pt idx="707">
                  <c:v>#N/A</c:v>
                </c:pt>
                <c:pt idx="708">
                  <c:v>#N/A</c:v>
                </c:pt>
                <c:pt idx="709">
                  <c:v>#N/A</c:v>
                </c:pt>
                <c:pt idx="710">
                  <c:v>#N/A</c:v>
                </c:pt>
                <c:pt idx="711">
                  <c:v>#N/A</c:v>
                </c:pt>
                <c:pt idx="712">
                  <c:v>#N/A</c:v>
                </c:pt>
                <c:pt idx="713">
                  <c:v>#N/A</c:v>
                </c:pt>
                <c:pt idx="714">
                  <c:v>#N/A</c:v>
                </c:pt>
                <c:pt idx="715">
                  <c:v>#N/A</c:v>
                </c:pt>
                <c:pt idx="716">
                  <c:v>#N/A</c:v>
                </c:pt>
                <c:pt idx="717">
                  <c:v>#N/A</c:v>
                </c:pt>
                <c:pt idx="718">
                  <c:v>#N/A</c:v>
                </c:pt>
                <c:pt idx="719">
                  <c:v>#N/A</c:v>
                </c:pt>
                <c:pt idx="720">
                  <c:v>#N/A</c:v>
                </c:pt>
                <c:pt idx="721">
                  <c:v>#N/A</c:v>
                </c:pt>
                <c:pt idx="722">
                  <c:v>#N/A</c:v>
                </c:pt>
                <c:pt idx="723">
                  <c:v>#N/A</c:v>
                </c:pt>
                <c:pt idx="724">
                  <c:v>#N/A</c:v>
                </c:pt>
                <c:pt idx="725">
                  <c:v>#N/A</c:v>
                </c:pt>
                <c:pt idx="726">
                  <c:v>#N/A</c:v>
                </c:pt>
                <c:pt idx="727">
                  <c:v>#N/A</c:v>
                </c:pt>
                <c:pt idx="728">
                  <c:v>#N/A</c:v>
                </c:pt>
                <c:pt idx="729">
                  <c:v>#N/A</c:v>
                </c:pt>
                <c:pt idx="730">
                  <c:v>#N/A</c:v>
                </c:pt>
                <c:pt idx="731">
                  <c:v>#N/A</c:v>
                </c:pt>
                <c:pt idx="732">
                  <c:v>#N/A</c:v>
                </c:pt>
                <c:pt idx="733">
                  <c:v>#N/A</c:v>
                </c:pt>
                <c:pt idx="734">
                  <c:v>#N/A</c:v>
                </c:pt>
                <c:pt idx="735">
                  <c:v>#N/A</c:v>
                </c:pt>
                <c:pt idx="736">
                  <c:v>#N/A</c:v>
                </c:pt>
                <c:pt idx="737">
                  <c:v>#N/A</c:v>
                </c:pt>
                <c:pt idx="738">
                  <c:v>#N/A</c:v>
                </c:pt>
                <c:pt idx="739">
                  <c:v>#N/A</c:v>
                </c:pt>
                <c:pt idx="740">
                  <c:v>#N/A</c:v>
                </c:pt>
                <c:pt idx="741">
                  <c:v>#N/A</c:v>
                </c:pt>
                <c:pt idx="742">
                  <c:v>#N/A</c:v>
                </c:pt>
                <c:pt idx="743">
                  <c:v>#N/A</c:v>
                </c:pt>
                <c:pt idx="744">
                  <c:v>#N/A</c:v>
                </c:pt>
                <c:pt idx="745">
                  <c:v>#N/A</c:v>
                </c:pt>
                <c:pt idx="746">
                  <c:v>#N/A</c:v>
                </c:pt>
                <c:pt idx="747">
                  <c:v>#N/A</c:v>
                </c:pt>
                <c:pt idx="748">
                  <c:v>#N/A</c:v>
                </c:pt>
                <c:pt idx="749">
                  <c:v>#N/A</c:v>
                </c:pt>
                <c:pt idx="750">
                  <c:v>#N/A</c:v>
                </c:pt>
                <c:pt idx="751">
                  <c:v>#N/A</c:v>
                </c:pt>
                <c:pt idx="752">
                  <c:v>#N/A</c:v>
                </c:pt>
                <c:pt idx="753">
                  <c:v>#N/A</c:v>
                </c:pt>
                <c:pt idx="754">
                  <c:v>#N/A</c:v>
                </c:pt>
                <c:pt idx="755">
                  <c:v>#N/A</c:v>
                </c:pt>
                <c:pt idx="756">
                  <c:v>#N/A</c:v>
                </c:pt>
                <c:pt idx="757">
                  <c:v>#N/A</c:v>
                </c:pt>
                <c:pt idx="758">
                  <c:v>#N/A</c:v>
                </c:pt>
                <c:pt idx="759">
                  <c:v>#N/A</c:v>
                </c:pt>
                <c:pt idx="760">
                  <c:v>#N/A</c:v>
                </c:pt>
                <c:pt idx="761">
                  <c:v>#N/A</c:v>
                </c:pt>
                <c:pt idx="762">
                  <c:v>#N/A</c:v>
                </c:pt>
                <c:pt idx="763">
                  <c:v>#N/A</c:v>
                </c:pt>
                <c:pt idx="764">
                  <c:v>#N/A</c:v>
                </c:pt>
                <c:pt idx="765">
                  <c:v>#N/A</c:v>
                </c:pt>
                <c:pt idx="766">
                  <c:v>#N/A</c:v>
                </c:pt>
                <c:pt idx="767">
                  <c:v>#N/A</c:v>
                </c:pt>
                <c:pt idx="768">
                  <c:v>#N/A</c:v>
                </c:pt>
                <c:pt idx="769">
                  <c:v>#N/A</c:v>
                </c:pt>
                <c:pt idx="770">
                  <c:v>#N/A</c:v>
                </c:pt>
                <c:pt idx="771">
                  <c:v>#N/A</c:v>
                </c:pt>
                <c:pt idx="772">
                  <c:v>#N/A</c:v>
                </c:pt>
                <c:pt idx="773">
                  <c:v>#N/A</c:v>
                </c:pt>
                <c:pt idx="774">
                  <c:v>#N/A</c:v>
                </c:pt>
                <c:pt idx="775">
                  <c:v>#N/A</c:v>
                </c:pt>
                <c:pt idx="776">
                  <c:v>#N/A</c:v>
                </c:pt>
                <c:pt idx="777">
                  <c:v>#N/A</c:v>
                </c:pt>
                <c:pt idx="778">
                  <c:v>#N/A</c:v>
                </c:pt>
                <c:pt idx="779">
                  <c:v>#N/A</c:v>
                </c:pt>
                <c:pt idx="780">
                  <c:v>#N/A</c:v>
                </c:pt>
                <c:pt idx="781">
                  <c:v>#N/A</c:v>
                </c:pt>
                <c:pt idx="782">
                  <c:v>#N/A</c:v>
                </c:pt>
                <c:pt idx="783">
                  <c:v>#N/A</c:v>
                </c:pt>
                <c:pt idx="784">
                  <c:v>#N/A</c:v>
                </c:pt>
                <c:pt idx="785">
                  <c:v>#N/A</c:v>
                </c:pt>
                <c:pt idx="786">
                  <c:v>#N/A</c:v>
                </c:pt>
                <c:pt idx="787">
                  <c:v>#N/A</c:v>
                </c:pt>
                <c:pt idx="788">
                  <c:v>#N/A</c:v>
                </c:pt>
                <c:pt idx="789">
                  <c:v>#N/A</c:v>
                </c:pt>
                <c:pt idx="790">
                  <c:v>#N/A</c:v>
                </c:pt>
                <c:pt idx="791">
                  <c:v>#N/A</c:v>
                </c:pt>
                <c:pt idx="792">
                  <c:v>#N/A</c:v>
                </c:pt>
                <c:pt idx="793">
                  <c:v>#N/A</c:v>
                </c:pt>
                <c:pt idx="794">
                  <c:v>#N/A</c:v>
                </c:pt>
                <c:pt idx="795">
                  <c:v>#N/A</c:v>
                </c:pt>
                <c:pt idx="796">
                  <c:v>#N/A</c:v>
                </c:pt>
                <c:pt idx="797">
                  <c:v>#N/A</c:v>
                </c:pt>
                <c:pt idx="798">
                  <c:v>#N/A</c:v>
                </c:pt>
                <c:pt idx="799">
                  <c:v>#N/A</c:v>
                </c:pt>
                <c:pt idx="800">
                  <c:v>#N/A</c:v>
                </c:pt>
                <c:pt idx="801">
                  <c:v>#N/A</c:v>
                </c:pt>
                <c:pt idx="802">
                  <c:v>#N/A</c:v>
                </c:pt>
                <c:pt idx="803">
                  <c:v>#N/A</c:v>
                </c:pt>
                <c:pt idx="804">
                  <c:v>#N/A</c:v>
                </c:pt>
                <c:pt idx="805">
                  <c:v>#N/A</c:v>
                </c:pt>
                <c:pt idx="806">
                  <c:v>#N/A</c:v>
                </c:pt>
                <c:pt idx="807">
                  <c:v>#N/A</c:v>
                </c:pt>
                <c:pt idx="808">
                  <c:v>#N/A</c:v>
                </c:pt>
                <c:pt idx="809">
                  <c:v>#N/A</c:v>
                </c:pt>
                <c:pt idx="810">
                  <c:v>#N/A</c:v>
                </c:pt>
                <c:pt idx="811">
                  <c:v>#N/A</c:v>
                </c:pt>
                <c:pt idx="812">
                  <c:v>#N/A</c:v>
                </c:pt>
                <c:pt idx="813">
                  <c:v>#N/A</c:v>
                </c:pt>
                <c:pt idx="814">
                  <c:v>#N/A</c:v>
                </c:pt>
                <c:pt idx="815">
                  <c:v>#N/A</c:v>
                </c:pt>
                <c:pt idx="816">
                  <c:v>#N/A</c:v>
                </c:pt>
                <c:pt idx="817">
                  <c:v>#N/A</c:v>
                </c:pt>
                <c:pt idx="818">
                  <c:v>#N/A</c:v>
                </c:pt>
                <c:pt idx="819">
                  <c:v>#N/A</c:v>
                </c:pt>
                <c:pt idx="820">
                  <c:v>#N/A</c:v>
                </c:pt>
                <c:pt idx="821">
                  <c:v>#N/A</c:v>
                </c:pt>
                <c:pt idx="822">
                  <c:v>#N/A</c:v>
                </c:pt>
                <c:pt idx="823">
                  <c:v>#N/A</c:v>
                </c:pt>
                <c:pt idx="824">
                  <c:v>#N/A</c:v>
                </c:pt>
                <c:pt idx="825">
                  <c:v>#N/A</c:v>
                </c:pt>
                <c:pt idx="826">
                  <c:v>#N/A</c:v>
                </c:pt>
                <c:pt idx="827">
                  <c:v>#N/A</c:v>
                </c:pt>
                <c:pt idx="828">
                  <c:v>#N/A</c:v>
                </c:pt>
                <c:pt idx="829">
                  <c:v>#N/A</c:v>
                </c:pt>
                <c:pt idx="830">
                  <c:v>#N/A</c:v>
                </c:pt>
                <c:pt idx="831">
                  <c:v>#N/A</c:v>
                </c:pt>
                <c:pt idx="832">
                  <c:v>#N/A</c:v>
                </c:pt>
                <c:pt idx="833">
                  <c:v>#N/A</c:v>
                </c:pt>
                <c:pt idx="834">
                  <c:v>#N/A</c:v>
                </c:pt>
                <c:pt idx="835">
                  <c:v>#N/A</c:v>
                </c:pt>
                <c:pt idx="836">
                  <c:v>#N/A</c:v>
                </c:pt>
                <c:pt idx="837">
                  <c:v>#N/A</c:v>
                </c:pt>
                <c:pt idx="838">
                  <c:v>#N/A</c:v>
                </c:pt>
                <c:pt idx="839">
                  <c:v>#N/A</c:v>
                </c:pt>
                <c:pt idx="840">
                  <c:v>#N/A</c:v>
                </c:pt>
                <c:pt idx="841">
                  <c:v>#N/A</c:v>
                </c:pt>
                <c:pt idx="842">
                  <c:v>#N/A</c:v>
                </c:pt>
                <c:pt idx="843">
                  <c:v>#N/A</c:v>
                </c:pt>
                <c:pt idx="844">
                  <c:v>#N/A</c:v>
                </c:pt>
                <c:pt idx="845">
                  <c:v>#N/A</c:v>
                </c:pt>
                <c:pt idx="846">
                  <c:v>#N/A</c:v>
                </c:pt>
                <c:pt idx="847">
                  <c:v>#N/A</c:v>
                </c:pt>
                <c:pt idx="848">
                  <c:v>#N/A</c:v>
                </c:pt>
                <c:pt idx="849">
                  <c:v>#N/A</c:v>
                </c:pt>
                <c:pt idx="850">
                  <c:v>#N/A</c:v>
                </c:pt>
                <c:pt idx="851">
                  <c:v>#N/A</c:v>
                </c:pt>
                <c:pt idx="852">
                  <c:v>#N/A</c:v>
                </c:pt>
                <c:pt idx="853">
                  <c:v>#N/A</c:v>
                </c:pt>
                <c:pt idx="854">
                  <c:v>#N/A</c:v>
                </c:pt>
                <c:pt idx="855">
                  <c:v>#N/A</c:v>
                </c:pt>
                <c:pt idx="856">
                  <c:v>#N/A</c:v>
                </c:pt>
                <c:pt idx="857">
                  <c:v>#N/A</c:v>
                </c:pt>
                <c:pt idx="858">
                  <c:v>#N/A</c:v>
                </c:pt>
                <c:pt idx="859">
                  <c:v>#N/A</c:v>
                </c:pt>
                <c:pt idx="860">
                  <c:v>#N/A</c:v>
                </c:pt>
                <c:pt idx="861">
                  <c:v>#N/A</c:v>
                </c:pt>
                <c:pt idx="862">
                  <c:v>#N/A</c:v>
                </c:pt>
                <c:pt idx="863">
                  <c:v>#N/A</c:v>
                </c:pt>
                <c:pt idx="864">
                  <c:v>#N/A</c:v>
                </c:pt>
                <c:pt idx="865">
                  <c:v>#N/A</c:v>
                </c:pt>
                <c:pt idx="866">
                  <c:v>#N/A</c:v>
                </c:pt>
                <c:pt idx="867">
                  <c:v>#N/A</c:v>
                </c:pt>
                <c:pt idx="868">
                  <c:v>#N/A</c:v>
                </c:pt>
                <c:pt idx="869">
                  <c:v>#N/A</c:v>
                </c:pt>
                <c:pt idx="870">
                  <c:v>#N/A</c:v>
                </c:pt>
                <c:pt idx="871">
                  <c:v>#N/A</c:v>
                </c:pt>
                <c:pt idx="872">
                  <c:v>#N/A</c:v>
                </c:pt>
                <c:pt idx="873">
                  <c:v>#N/A</c:v>
                </c:pt>
                <c:pt idx="874">
                  <c:v>#N/A</c:v>
                </c:pt>
                <c:pt idx="875">
                  <c:v>#N/A</c:v>
                </c:pt>
                <c:pt idx="876">
                  <c:v>#N/A</c:v>
                </c:pt>
                <c:pt idx="877">
                  <c:v>#N/A</c:v>
                </c:pt>
                <c:pt idx="878">
                  <c:v>#N/A</c:v>
                </c:pt>
                <c:pt idx="879">
                  <c:v>#N/A</c:v>
                </c:pt>
                <c:pt idx="880">
                  <c:v>#N/A</c:v>
                </c:pt>
                <c:pt idx="881">
                  <c:v>#N/A</c:v>
                </c:pt>
                <c:pt idx="882">
                  <c:v>#N/A</c:v>
                </c:pt>
                <c:pt idx="883">
                  <c:v>#N/A</c:v>
                </c:pt>
                <c:pt idx="884">
                  <c:v>#N/A</c:v>
                </c:pt>
                <c:pt idx="885">
                  <c:v>#N/A</c:v>
                </c:pt>
                <c:pt idx="886">
                  <c:v>#N/A</c:v>
                </c:pt>
                <c:pt idx="887">
                  <c:v>#N/A</c:v>
                </c:pt>
                <c:pt idx="888">
                  <c:v>#N/A</c:v>
                </c:pt>
                <c:pt idx="889">
                  <c:v>#N/A</c:v>
                </c:pt>
                <c:pt idx="890">
                  <c:v>#N/A</c:v>
                </c:pt>
                <c:pt idx="891">
                  <c:v>#N/A</c:v>
                </c:pt>
                <c:pt idx="892">
                  <c:v>#N/A</c:v>
                </c:pt>
                <c:pt idx="893">
                  <c:v>#N/A</c:v>
                </c:pt>
                <c:pt idx="894">
                  <c:v>#N/A</c:v>
                </c:pt>
                <c:pt idx="895">
                  <c:v>#N/A</c:v>
                </c:pt>
                <c:pt idx="896">
                  <c:v>#N/A</c:v>
                </c:pt>
                <c:pt idx="897">
                  <c:v>#N/A</c:v>
                </c:pt>
                <c:pt idx="898">
                  <c:v>#N/A</c:v>
                </c:pt>
                <c:pt idx="899">
                  <c:v>#N/A</c:v>
                </c:pt>
                <c:pt idx="900">
                  <c:v>#N/A</c:v>
                </c:pt>
                <c:pt idx="901">
                  <c:v>#N/A</c:v>
                </c:pt>
                <c:pt idx="902">
                  <c:v>#N/A</c:v>
                </c:pt>
                <c:pt idx="903">
                  <c:v>#N/A</c:v>
                </c:pt>
                <c:pt idx="904">
                  <c:v>#N/A</c:v>
                </c:pt>
                <c:pt idx="905">
                  <c:v>#N/A</c:v>
                </c:pt>
                <c:pt idx="906">
                  <c:v>#N/A</c:v>
                </c:pt>
                <c:pt idx="907">
                  <c:v>#N/A</c:v>
                </c:pt>
                <c:pt idx="908">
                  <c:v>#N/A</c:v>
                </c:pt>
                <c:pt idx="909">
                  <c:v>#N/A</c:v>
                </c:pt>
                <c:pt idx="910">
                  <c:v>#N/A</c:v>
                </c:pt>
                <c:pt idx="911">
                  <c:v>#N/A</c:v>
                </c:pt>
                <c:pt idx="912">
                  <c:v>#N/A</c:v>
                </c:pt>
                <c:pt idx="913">
                  <c:v>#N/A</c:v>
                </c:pt>
                <c:pt idx="914">
                  <c:v>#N/A</c:v>
                </c:pt>
                <c:pt idx="915">
                  <c:v>#N/A</c:v>
                </c:pt>
                <c:pt idx="916">
                  <c:v>#N/A</c:v>
                </c:pt>
                <c:pt idx="917">
                  <c:v>#N/A</c:v>
                </c:pt>
                <c:pt idx="918">
                  <c:v>#N/A</c:v>
                </c:pt>
                <c:pt idx="919">
                  <c:v>#N/A</c:v>
                </c:pt>
                <c:pt idx="920">
                  <c:v>#N/A</c:v>
                </c:pt>
                <c:pt idx="921">
                  <c:v>#N/A</c:v>
                </c:pt>
                <c:pt idx="922">
                  <c:v>#N/A</c:v>
                </c:pt>
                <c:pt idx="923">
                  <c:v>#N/A</c:v>
                </c:pt>
                <c:pt idx="924">
                  <c:v>#N/A</c:v>
                </c:pt>
                <c:pt idx="925">
                  <c:v>#N/A</c:v>
                </c:pt>
                <c:pt idx="926">
                  <c:v>#N/A</c:v>
                </c:pt>
                <c:pt idx="927">
                  <c:v>#N/A</c:v>
                </c:pt>
                <c:pt idx="928">
                  <c:v>#N/A</c:v>
                </c:pt>
                <c:pt idx="929">
                  <c:v>#N/A</c:v>
                </c:pt>
                <c:pt idx="930">
                  <c:v>#N/A</c:v>
                </c:pt>
                <c:pt idx="931">
                  <c:v>#N/A</c:v>
                </c:pt>
                <c:pt idx="932">
                  <c:v>#N/A</c:v>
                </c:pt>
                <c:pt idx="933">
                  <c:v>#N/A</c:v>
                </c:pt>
                <c:pt idx="934">
                  <c:v>#N/A</c:v>
                </c:pt>
                <c:pt idx="935">
                  <c:v>#N/A</c:v>
                </c:pt>
                <c:pt idx="936">
                  <c:v>#N/A</c:v>
                </c:pt>
                <c:pt idx="937">
                  <c:v>#N/A</c:v>
                </c:pt>
                <c:pt idx="938">
                  <c:v>#N/A</c:v>
                </c:pt>
                <c:pt idx="939">
                  <c:v>#N/A</c:v>
                </c:pt>
                <c:pt idx="940">
                  <c:v>#N/A</c:v>
                </c:pt>
                <c:pt idx="941">
                  <c:v>#N/A</c:v>
                </c:pt>
                <c:pt idx="942">
                  <c:v>#N/A</c:v>
                </c:pt>
                <c:pt idx="943">
                  <c:v>#N/A</c:v>
                </c:pt>
                <c:pt idx="944">
                  <c:v>#N/A</c:v>
                </c:pt>
                <c:pt idx="945">
                  <c:v>#N/A</c:v>
                </c:pt>
                <c:pt idx="946">
                  <c:v>#N/A</c:v>
                </c:pt>
                <c:pt idx="947">
                  <c:v>#N/A</c:v>
                </c:pt>
                <c:pt idx="948">
                  <c:v>#N/A</c:v>
                </c:pt>
                <c:pt idx="949">
                  <c:v>#N/A</c:v>
                </c:pt>
                <c:pt idx="950">
                  <c:v>#N/A</c:v>
                </c:pt>
                <c:pt idx="951">
                  <c:v>#N/A</c:v>
                </c:pt>
                <c:pt idx="952">
                  <c:v>#N/A</c:v>
                </c:pt>
                <c:pt idx="953">
                  <c:v>#N/A</c:v>
                </c:pt>
                <c:pt idx="954">
                  <c:v>#N/A</c:v>
                </c:pt>
                <c:pt idx="955">
                  <c:v>#N/A</c:v>
                </c:pt>
                <c:pt idx="956">
                  <c:v>#N/A</c:v>
                </c:pt>
                <c:pt idx="957">
                  <c:v>#N/A</c:v>
                </c:pt>
                <c:pt idx="958">
                  <c:v>#N/A</c:v>
                </c:pt>
                <c:pt idx="959">
                  <c:v>#N/A</c:v>
                </c:pt>
                <c:pt idx="960">
                  <c:v>#N/A</c:v>
                </c:pt>
                <c:pt idx="961">
                  <c:v>#N/A</c:v>
                </c:pt>
                <c:pt idx="962">
                  <c:v>#N/A</c:v>
                </c:pt>
                <c:pt idx="963">
                  <c:v>#N/A</c:v>
                </c:pt>
                <c:pt idx="964">
                  <c:v>#N/A</c:v>
                </c:pt>
                <c:pt idx="965">
                  <c:v>#N/A</c:v>
                </c:pt>
                <c:pt idx="966">
                  <c:v>#N/A</c:v>
                </c:pt>
                <c:pt idx="967">
                  <c:v>#N/A</c:v>
                </c:pt>
                <c:pt idx="968">
                  <c:v>#N/A</c:v>
                </c:pt>
                <c:pt idx="969">
                  <c:v>#N/A</c:v>
                </c:pt>
                <c:pt idx="970">
                  <c:v>#N/A</c:v>
                </c:pt>
                <c:pt idx="971">
                  <c:v>#N/A</c:v>
                </c:pt>
                <c:pt idx="972">
                  <c:v>#N/A</c:v>
                </c:pt>
                <c:pt idx="973">
                  <c:v>#N/A</c:v>
                </c:pt>
                <c:pt idx="974">
                  <c:v>#N/A</c:v>
                </c:pt>
                <c:pt idx="975">
                  <c:v>#N/A</c:v>
                </c:pt>
                <c:pt idx="976">
                  <c:v>#N/A</c:v>
                </c:pt>
                <c:pt idx="977">
                  <c:v>#N/A</c:v>
                </c:pt>
                <c:pt idx="978">
                  <c:v>#N/A</c:v>
                </c:pt>
                <c:pt idx="979">
                  <c:v>#N/A</c:v>
                </c:pt>
                <c:pt idx="980">
                  <c:v>#N/A</c:v>
                </c:pt>
                <c:pt idx="981">
                  <c:v>#N/A</c:v>
                </c:pt>
                <c:pt idx="982">
                  <c:v>#N/A</c:v>
                </c:pt>
                <c:pt idx="983">
                  <c:v>#N/A</c:v>
                </c:pt>
                <c:pt idx="984">
                  <c:v>#N/A</c:v>
                </c:pt>
                <c:pt idx="985">
                  <c:v>#N/A</c:v>
                </c:pt>
                <c:pt idx="986">
                  <c:v>#N/A</c:v>
                </c:pt>
                <c:pt idx="987">
                  <c:v>#N/A</c:v>
                </c:pt>
                <c:pt idx="988">
                  <c:v>#N/A</c:v>
                </c:pt>
                <c:pt idx="989">
                  <c:v>#N/A</c:v>
                </c:pt>
                <c:pt idx="990">
                  <c:v>#N/A</c:v>
                </c:pt>
                <c:pt idx="991">
                  <c:v>#N/A</c:v>
                </c:pt>
                <c:pt idx="992">
                  <c:v>#N/A</c:v>
                </c:pt>
                <c:pt idx="993">
                  <c:v>#N/A</c:v>
                </c:pt>
                <c:pt idx="994">
                  <c:v>#N/A</c:v>
                </c:pt>
                <c:pt idx="995">
                  <c:v>#N/A</c:v>
                </c:pt>
                <c:pt idx="996">
                  <c:v>#N/A</c:v>
                </c:pt>
                <c:pt idx="997">
                  <c:v>#N/A</c:v>
                </c:pt>
                <c:pt idx="998">
                  <c:v>#N/A</c:v>
                </c:pt>
                <c:pt idx="999">
                  <c:v>#N/A</c:v>
                </c:pt>
                <c:pt idx="1000">
                  <c:v>#N/A</c:v>
                </c:pt>
                <c:pt idx="1001">
                  <c:v>#N/A</c:v>
                </c:pt>
                <c:pt idx="1002">
                  <c:v>#N/A</c:v>
                </c:pt>
                <c:pt idx="1003">
                  <c:v>#N/A</c:v>
                </c:pt>
                <c:pt idx="1004">
                  <c:v>#N/A</c:v>
                </c:pt>
                <c:pt idx="1005">
                  <c:v>#N/A</c:v>
                </c:pt>
                <c:pt idx="1006">
                  <c:v>#N/A</c:v>
                </c:pt>
                <c:pt idx="1007">
                  <c:v>#N/A</c:v>
                </c:pt>
                <c:pt idx="1008">
                  <c:v>#N/A</c:v>
                </c:pt>
                <c:pt idx="1009">
                  <c:v>#N/A</c:v>
                </c:pt>
                <c:pt idx="1010">
                  <c:v>#N/A</c:v>
                </c:pt>
                <c:pt idx="1011">
                  <c:v>#N/A</c:v>
                </c:pt>
                <c:pt idx="1012">
                  <c:v>#N/A</c:v>
                </c:pt>
                <c:pt idx="1013">
                  <c:v>#N/A</c:v>
                </c:pt>
                <c:pt idx="1014">
                  <c:v>#N/A</c:v>
                </c:pt>
                <c:pt idx="1015">
                  <c:v>#N/A</c:v>
                </c:pt>
                <c:pt idx="1016">
                  <c:v>#N/A</c:v>
                </c:pt>
                <c:pt idx="1017">
                  <c:v>#N/A</c:v>
                </c:pt>
                <c:pt idx="1018">
                  <c:v>#N/A</c:v>
                </c:pt>
                <c:pt idx="1019">
                  <c:v>#N/A</c:v>
                </c:pt>
                <c:pt idx="1020">
                  <c:v>#N/A</c:v>
                </c:pt>
                <c:pt idx="1021">
                  <c:v>#N/A</c:v>
                </c:pt>
                <c:pt idx="1022">
                  <c:v>#N/A</c:v>
                </c:pt>
                <c:pt idx="1023">
                  <c:v>#N/A</c:v>
                </c:pt>
                <c:pt idx="1024">
                  <c:v>#N/A</c:v>
                </c:pt>
                <c:pt idx="1025">
                  <c:v>#N/A</c:v>
                </c:pt>
                <c:pt idx="1026">
                  <c:v>#N/A</c:v>
                </c:pt>
                <c:pt idx="1027">
                  <c:v>#N/A</c:v>
                </c:pt>
                <c:pt idx="1028">
                  <c:v>#N/A</c:v>
                </c:pt>
                <c:pt idx="1029">
                  <c:v>#N/A</c:v>
                </c:pt>
                <c:pt idx="1030">
                  <c:v>#N/A</c:v>
                </c:pt>
                <c:pt idx="1031">
                  <c:v>#N/A</c:v>
                </c:pt>
                <c:pt idx="1032">
                  <c:v>#N/A</c:v>
                </c:pt>
                <c:pt idx="1033">
                  <c:v>#N/A</c:v>
                </c:pt>
                <c:pt idx="1034">
                  <c:v>#N/A</c:v>
                </c:pt>
                <c:pt idx="1035">
                  <c:v>#N/A</c:v>
                </c:pt>
                <c:pt idx="1036">
                  <c:v>#N/A</c:v>
                </c:pt>
                <c:pt idx="1037">
                  <c:v>#N/A</c:v>
                </c:pt>
                <c:pt idx="1038">
                  <c:v>#N/A</c:v>
                </c:pt>
                <c:pt idx="1039">
                  <c:v>#N/A</c:v>
                </c:pt>
                <c:pt idx="1040">
                  <c:v>#N/A</c:v>
                </c:pt>
                <c:pt idx="1041">
                  <c:v>#N/A</c:v>
                </c:pt>
                <c:pt idx="1042">
                  <c:v>#N/A</c:v>
                </c:pt>
                <c:pt idx="1043">
                  <c:v>#N/A</c:v>
                </c:pt>
                <c:pt idx="1044">
                  <c:v>#N/A</c:v>
                </c:pt>
                <c:pt idx="1045">
                  <c:v>#N/A</c:v>
                </c:pt>
                <c:pt idx="1046">
                  <c:v>#N/A</c:v>
                </c:pt>
                <c:pt idx="1047">
                  <c:v>#N/A</c:v>
                </c:pt>
                <c:pt idx="1048">
                  <c:v>#N/A</c:v>
                </c:pt>
                <c:pt idx="1049">
                  <c:v>#N/A</c:v>
                </c:pt>
                <c:pt idx="1050">
                  <c:v>#N/A</c:v>
                </c:pt>
                <c:pt idx="1051">
                  <c:v>#N/A</c:v>
                </c:pt>
                <c:pt idx="1052">
                  <c:v>#N/A</c:v>
                </c:pt>
                <c:pt idx="1053">
                  <c:v>#N/A</c:v>
                </c:pt>
                <c:pt idx="1054">
                  <c:v>#N/A</c:v>
                </c:pt>
                <c:pt idx="1055">
                  <c:v>#N/A</c:v>
                </c:pt>
                <c:pt idx="1056">
                  <c:v>#N/A</c:v>
                </c:pt>
                <c:pt idx="1057">
                  <c:v>#N/A</c:v>
                </c:pt>
                <c:pt idx="1058">
                  <c:v>#N/A</c:v>
                </c:pt>
                <c:pt idx="1059">
                  <c:v>#N/A</c:v>
                </c:pt>
                <c:pt idx="1060">
                  <c:v>#N/A</c:v>
                </c:pt>
                <c:pt idx="1061">
                  <c:v>#N/A</c:v>
                </c:pt>
                <c:pt idx="1062">
                  <c:v>#N/A</c:v>
                </c:pt>
                <c:pt idx="1063">
                  <c:v>#N/A</c:v>
                </c:pt>
                <c:pt idx="1064">
                  <c:v>#N/A</c:v>
                </c:pt>
                <c:pt idx="1065">
                  <c:v>#N/A</c:v>
                </c:pt>
                <c:pt idx="1066">
                  <c:v>#N/A</c:v>
                </c:pt>
                <c:pt idx="1067">
                  <c:v>#N/A</c:v>
                </c:pt>
                <c:pt idx="1068">
                  <c:v>#N/A</c:v>
                </c:pt>
                <c:pt idx="1069">
                  <c:v>#N/A</c:v>
                </c:pt>
                <c:pt idx="1070">
                  <c:v>#N/A</c:v>
                </c:pt>
                <c:pt idx="1071">
                  <c:v>#N/A</c:v>
                </c:pt>
                <c:pt idx="1072">
                  <c:v>#N/A</c:v>
                </c:pt>
                <c:pt idx="1073">
                  <c:v>#N/A</c:v>
                </c:pt>
                <c:pt idx="1074">
                  <c:v>#N/A</c:v>
                </c:pt>
                <c:pt idx="1075">
                  <c:v>#N/A</c:v>
                </c:pt>
                <c:pt idx="1076">
                  <c:v>#N/A</c:v>
                </c:pt>
                <c:pt idx="1077">
                  <c:v>#N/A</c:v>
                </c:pt>
                <c:pt idx="1078">
                  <c:v>#N/A</c:v>
                </c:pt>
                <c:pt idx="1079">
                  <c:v>#N/A</c:v>
                </c:pt>
                <c:pt idx="1080">
                  <c:v>#N/A</c:v>
                </c:pt>
                <c:pt idx="1081">
                  <c:v>#N/A</c:v>
                </c:pt>
                <c:pt idx="1082">
                  <c:v>#N/A</c:v>
                </c:pt>
                <c:pt idx="1083">
                  <c:v>#N/A</c:v>
                </c:pt>
                <c:pt idx="1084">
                  <c:v>#N/A</c:v>
                </c:pt>
                <c:pt idx="1085">
                  <c:v>#N/A</c:v>
                </c:pt>
                <c:pt idx="1086">
                  <c:v>#N/A</c:v>
                </c:pt>
                <c:pt idx="1087">
                  <c:v>#N/A</c:v>
                </c:pt>
                <c:pt idx="1088">
                  <c:v>#N/A</c:v>
                </c:pt>
                <c:pt idx="1089">
                  <c:v>#N/A</c:v>
                </c:pt>
                <c:pt idx="1090">
                  <c:v>#N/A</c:v>
                </c:pt>
                <c:pt idx="1091">
                  <c:v>#N/A</c:v>
                </c:pt>
                <c:pt idx="1092">
                  <c:v>#N/A</c:v>
                </c:pt>
                <c:pt idx="1093">
                  <c:v>#N/A</c:v>
                </c:pt>
                <c:pt idx="1094">
                  <c:v>#N/A</c:v>
                </c:pt>
                <c:pt idx="1095">
                  <c:v>#N/A</c:v>
                </c:pt>
                <c:pt idx="1096">
                  <c:v>#N/A</c:v>
                </c:pt>
                <c:pt idx="1097">
                  <c:v>#N/A</c:v>
                </c:pt>
                <c:pt idx="1098">
                  <c:v>#N/A</c:v>
                </c:pt>
                <c:pt idx="1099">
                  <c:v>#N/A</c:v>
                </c:pt>
                <c:pt idx="1100">
                  <c:v>#N/A</c:v>
                </c:pt>
                <c:pt idx="1101">
                  <c:v>#N/A</c:v>
                </c:pt>
                <c:pt idx="1102">
                  <c:v>#N/A</c:v>
                </c:pt>
                <c:pt idx="1103">
                  <c:v>#N/A</c:v>
                </c:pt>
                <c:pt idx="1104">
                  <c:v>#N/A</c:v>
                </c:pt>
                <c:pt idx="1105">
                  <c:v>#N/A</c:v>
                </c:pt>
                <c:pt idx="1106">
                  <c:v>#N/A</c:v>
                </c:pt>
                <c:pt idx="1107">
                  <c:v>#N/A</c:v>
                </c:pt>
                <c:pt idx="1108">
                  <c:v>#N/A</c:v>
                </c:pt>
                <c:pt idx="1109">
                  <c:v>#N/A</c:v>
                </c:pt>
                <c:pt idx="1110">
                  <c:v>#N/A</c:v>
                </c:pt>
                <c:pt idx="1111">
                  <c:v>#N/A</c:v>
                </c:pt>
                <c:pt idx="1112">
                  <c:v>#N/A</c:v>
                </c:pt>
                <c:pt idx="1113">
                  <c:v>#N/A</c:v>
                </c:pt>
                <c:pt idx="1114">
                  <c:v>#N/A</c:v>
                </c:pt>
                <c:pt idx="1115">
                  <c:v>#N/A</c:v>
                </c:pt>
                <c:pt idx="1116">
                  <c:v>#N/A</c:v>
                </c:pt>
                <c:pt idx="1117">
                  <c:v>#N/A</c:v>
                </c:pt>
                <c:pt idx="1118">
                  <c:v>#N/A</c:v>
                </c:pt>
                <c:pt idx="1119">
                  <c:v>#N/A</c:v>
                </c:pt>
                <c:pt idx="1120">
                  <c:v>#N/A</c:v>
                </c:pt>
                <c:pt idx="1121">
                  <c:v>#N/A</c:v>
                </c:pt>
                <c:pt idx="1122">
                  <c:v>#N/A</c:v>
                </c:pt>
                <c:pt idx="1123">
                  <c:v>#N/A</c:v>
                </c:pt>
                <c:pt idx="1124">
                  <c:v>#N/A</c:v>
                </c:pt>
                <c:pt idx="1125">
                  <c:v>#N/A</c:v>
                </c:pt>
                <c:pt idx="1126">
                  <c:v>#N/A</c:v>
                </c:pt>
                <c:pt idx="1127">
                  <c:v>#N/A</c:v>
                </c:pt>
                <c:pt idx="1128">
                  <c:v>#N/A</c:v>
                </c:pt>
                <c:pt idx="1129">
                  <c:v>#N/A</c:v>
                </c:pt>
                <c:pt idx="1130">
                  <c:v>#N/A</c:v>
                </c:pt>
                <c:pt idx="1131">
                  <c:v>#N/A</c:v>
                </c:pt>
                <c:pt idx="1132">
                  <c:v>#N/A</c:v>
                </c:pt>
                <c:pt idx="1133">
                  <c:v>#N/A</c:v>
                </c:pt>
                <c:pt idx="1134">
                  <c:v>#N/A</c:v>
                </c:pt>
                <c:pt idx="1135">
                  <c:v>#N/A</c:v>
                </c:pt>
                <c:pt idx="1136">
                  <c:v>#N/A</c:v>
                </c:pt>
                <c:pt idx="1137">
                  <c:v>#N/A</c:v>
                </c:pt>
                <c:pt idx="1138">
                  <c:v>#N/A</c:v>
                </c:pt>
                <c:pt idx="1139">
                  <c:v>#N/A</c:v>
                </c:pt>
                <c:pt idx="1140">
                  <c:v>#N/A</c:v>
                </c:pt>
                <c:pt idx="1141">
                  <c:v>#N/A</c:v>
                </c:pt>
                <c:pt idx="1142">
                  <c:v>#N/A</c:v>
                </c:pt>
                <c:pt idx="1143">
                  <c:v>#N/A</c:v>
                </c:pt>
                <c:pt idx="1144">
                  <c:v>#N/A</c:v>
                </c:pt>
                <c:pt idx="1145">
                  <c:v>#N/A</c:v>
                </c:pt>
                <c:pt idx="1146">
                  <c:v>#N/A</c:v>
                </c:pt>
                <c:pt idx="1147">
                  <c:v>#N/A</c:v>
                </c:pt>
                <c:pt idx="1148">
                  <c:v>#N/A</c:v>
                </c:pt>
                <c:pt idx="1149">
                  <c:v>#N/A</c:v>
                </c:pt>
                <c:pt idx="1150">
                  <c:v>#N/A</c:v>
                </c:pt>
                <c:pt idx="1151">
                  <c:v>#N/A</c:v>
                </c:pt>
                <c:pt idx="1152">
                  <c:v>#N/A</c:v>
                </c:pt>
                <c:pt idx="1153">
                  <c:v>#N/A</c:v>
                </c:pt>
                <c:pt idx="1154">
                  <c:v>#N/A</c:v>
                </c:pt>
                <c:pt idx="1155">
                  <c:v>#N/A</c:v>
                </c:pt>
                <c:pt idx="1156">
                  <c:v>#N/A</c:v>
                </c:pt>
                <c:pt idx="1157">
                  <c:v>#N/A</c:v>
                </c:pt>
                <c:pt idx="1158">
                  <c:v>#N/A</c:v>
                </c:pt>
                <c:pt idx="1159">
                  <c:v>#N/A</c:v>
                </c:pt>
                <c:pt idx="1160">
                  <c:v>#N/A</c:v>
                </c:pt>
                <c:pt idx="1161">
                  <c:v>#N/A</c:v>
                </c:pt>
                <c:pt idx="1162">
                  <c:v>#N/A</c:v>
                </c:pt>
                <c:pt idx="1163">
                  <c:v>#N/A</c:v>
                </c:pt>
                <c:pt idx="1164">
                  <c:v>#N/A</c:v>
                </c:pt>
                <c:pt idx="1165">
                  <c:v>#N/A</c:v>
                </c:pt>
                <c:pt idx="1166">
                  <c:v>#N/A</c:v>
                </c:pt>
                <c:pt idx="1167">
                  <c:v>#N/A</c:v>
                </c:pt>
                <c:pt idx="1168">
                  <c:v>#N/A</c:v>
                </c:pt>
                <c:pt idx="1169">
                  <c:v>#N/A</c:v>
                </c:pt>
                <c:pt idx="1170">
                  <c:v>#N/A</c:v>
                </c:pt>
                <c:pt idx="1171">
                  <c:v>#N/A</c:v>
                </c:pt>
                <c:pt idx="1172">
                  <c:v>#N/A</c:v>
                </c:pt>
                <c:pt idx="1173">
                  <c:v>#N/A</c:v>
                </c:pt>
                <c:pt idx="1174">
                  <c:v>#N/A</c:v>
                </c:pt>
                <c:pt idx="1175">
                  <c:v>#N/A</c:v>
                </c:pt>
                <c:pt idx="1176">
                  <c:v>#N/A</c:v>
                </c:pt>
                <c:pt idx="1177">
                  <c:v>#N/A</c:v>
                </c:pt>
                <c:pt idx="1178">
                  <c:v>#N/A</c:v>
                </c:pt>
                <c:pt idx="1179">
                  <c:v>#N/A</c:v>
                </c:pt>
                <c:pt idx="1180">
                  <c:v>#N/A</c:v>
                </c:pt>
                <c:pt idx="1181">
                  <c:v>#N/A</c:v>
                </c:pt>
                <c:pt idx="1182">
                  <c:v>#N/A</c:v>
                </c:pt>
                <c:pt idx="1183">
                  <c:v>#N/A</c:v>
                </c:pt>
                <c:pt idx="1184">
                  <c:v>#N/A</c:v>
                </c:pt>
                <c:pt idx="1185">
                  <c:v>#N/A</c:v>
                </c:pt>
                <c:pt idx="1186">
                  <c:v>#N/A</c:v>
                </c:pt>
                <c:pt idx="1187">
                  <c:v>#N/A</c:v>
                </c:pt>
                <c:pt idx="1188">
                  <c:v>#N/A</c:v>
                </c:pt>
                <c:pt idx="1189">
                  <c:v>#N/A</c:v>
                </c:pt>
                <c:pt idx="1190">
                  <c:v>#N/A</c:v>
                </c:pt>
                <c:pt idx="1191">
                  <c:v>#N/A</c:v>
                </c:pt>
                <c:pt idx="1192">
                  <c:v>#N/A</c:v>
                </c:pt>
                <c:pt idx="1193">
                  <c:v>#N/A</c:v>
                </c:pt>
                <c:pt idx="1194">
                  <c:v>#N/A</c:v>
                </c:pt>
                <c:pt idx="1195">
                  <c:v>#N/A</c:v>
                </c:pt>
                <c:pt idx="1196">
                  <c:v>#N/A</c:v>
                </c:pt>
                <c:pt idx="1197">
                  <c:v>#N/A</c:v>
                </c:pt>
                <c:pt idx="1198">
                  <c:v>#N/A</c:v>
                </c:pt>
                <c:pt idx="1199">
                  <c:v>#N/A</c:v>
                </c:pt>
                <c:pt idx="1200">
                  <c:v>#N/A</c:v>
                </c:pt>
                <c:pt idx="1201">
                  <c:v>#N/A</c:v>
                </c:pt>
                <c:pt idx="1202">
                  <c:v>#N/A</c:v>
                </c:pt>
                <c:pt idx="1203">
                  <c:v>#N/A</c:v>
                </c:pt>
                <c:pt idx="1204">
                  <c:v>#N/A</c:v>
                </c:pt>
                <c:pt idx="1205">
                  <c:v>#N/A</c:v>
                </c:pt>
                <c:pt idx="1206">
                  <c:v>#N/A</c:v>
                </c:pt>
                <c:pt idx="1207">
                  <c:v>#N/A</c:v>
                </c:pt>
                <c:pt idx="1208">
                  <c:v>#N/A</c:v>
                </c:pt>
                <c:pt idx="1209">
                  <c:v>#N/A</c:v>
                </c:pt>
                <c:pt idx="1210">
                  <c:v>#N/A</c:v>
                </c:pt>
                <c:pt idx="1211">
                  <c:v>#N/A</c:v>
                </c:pt>
                <c:pt idx="1212">
                  <c:v>#N/A</c:v>
                </c:pt>
                <c:pt idx="1213">
                  <c:v>#N/A</c:v>
                </c:pt>
                <c:pt idx="1214">
                  <c:v>#N/A</c:v>
                </c:pt>
                <c:pt idx="1215">
                  <c:v>#N/A</c:v>
                </c:pt>
                <c:pt idx="1216">
                  <c:v>#N/A</c:v>
                </c:pt>
                <c:pt idx="1217">
                  <c:v>#N/A</c:v>
                </c:pt>
                <c:pt idx="1218">
                  <c:v>#N/A</c:v>
                </c:pt>
                <c:pt idx="1219">
                  <c:v>#N/A</c:v>
                </c:pt>
                <c:pt idx="1220">
                  <c:v>#N/A</c:v>
                </c:pt>
                <c:pt idx="1221">
                  <c:v>#N/A</c:v>
                </c:pt>
                <c:pt idx="1222">
                  <c:v>#N/A</c:v>
                </c:pt>
                <c:pt idx="1223">
                  <c:v>#N/A</c:v>
                </c:pt>
                <c:pt idx="1224">
                  <c:v>#N/A</c:v>
                </c:pt>
                <c:pt idx="1225">
                  <c:v>#N/A</c:v>
                </c:pt>
                <c:pt idx="1226">
                  <c:v>#N/A</c:v>
                </c:pt>
                <c:pt idx="1227">
                  <c:v>#N/A</c:v>
                </c:pt>
                <c:pt idx="1228">
                  <c:v>#N/A</c:v>
                </c:pt>
                <c:pt idx="1229">
                  <c:v>#N/A</c:v>
                </c:pt>
                <c:pt idx="1230">
                  <c:v>#N/A</c:v>
                </c:pt>
                <c:pt idx="1231">
                  <c:v>#N/A</c:v>
                </c:pt>
                <c:pt idx="1232">
                  <c:v>#N/A</c:v>
                </c:pt>
                <c:pt idx="1233">
                  <c:v>#N/A</c:v>
                </c:pt>
                <c:pt idx="1234">
                  <c:v>#N/A</c:v>
                </c:pt>
                <c:pt idx="1235">
                  <c:v>#N/A</c:v>
                </c:pt>
                <c:pt idx="1236">
                  <c:v>#N/A</c:v>
                </c:pt>
                <c:pt idx="1237">
                  <c:v>#N/A</c:v>
                </c:pt>
                <c:pt idx="1238">
                  <c:v>#N/A</c:v>
                </c:pt>
                <c:pt idx="1239">
                  <c:v>#N/A</c:v>
                </c:pt>
                <c:pt idx="1240">
                  <c:v>#N/A</c:v>
                </c:pt>
                <c:pt idx="1241">
                  <c:v>#N/A</c:v>
                </c:pt>
                <c:pt idx="1242">
                  <c:v>#N/A</c:v>
                </c:pt>
                <c:pt idx="1243">
                  <c:v>#N/A</c:v>
                </c:pt>
                <c:pt idx="1244">
                  <c:v>#N/A</c:v>
                </c:pt>
                <c:pt idx="1245">
                  <c:v>#N/A</c:v>
                </c:pt>
                <c:pt idx="1246">
                  <c:v>#N/A</c:v>
                </c:pt>
                <c:pt idx="1247">
                  <c:v>#N/A</c:v>
                </c:pt>
                <c:pt idx="1248">
                  <c:v>#N/A</c:v>
                </c:pt>
                <c:pt idx="1249">
                  <c:v>#N/A</c:v>
                </c:pt>
                <c:pt idx="1250">
                  <c:v>#N/A</c:v>
                </c:pt>
                <c:pt idx="1251">
                  <c:v>#N/A</c:v>
                </c:pt>
                <c:pt idx="1252">
                  <c:v>#N/A</c:v>
                </c:pt>
                <c:pt idx="1253">
                  <c:v>#N/A</c:v>
                </c:pt>
                <c:pt idx="1254">
                  <c:v>#N/A</c:v>
                </c:pt>
                <c:pt idx="1255">
                  <c:v>#N/A</c:v>
                </c:pt>
                <c:pt idx="1256">
                  <c:v>#N/A</c:v>
                </c:pt>
                <c:pt idx="1257">
                  <c:v>#N/A</c:v>
                </c:pt>
                <c:pt idx="1258">
                  <c:v>#N/A</c:v>
                </c:pt>
                <c:pt idx="1259">
                  <c:v>#N/A</c:v>
                </c:pt>
                <c:pt idx="1260">
                  <c:v>#N/A</c:v>
                </c:pt>
                <c:pt idx="1261">
                  <c:v>#N/A</c:v>
                </c:pt>
                <c:pt idx="1262">
                  <c:v>#N/A</c:v>
                </c:pt>
                <c:pt idx="1263">
                  <c:v>#N/A</c:v>
                </c:pt>
                <c:pt idx="1264">
                  <c:v>#N/A</c:v>
                </c:pt>
                <c:pt idx="1265">
                  <c:v>#N/A</c:v>
                </c:pt>
                <c:pt idx="1266">
                  <c:v>#N/A</c:v>
                </c:pt>
                <c:pt idx="1267">
                  <c:v>#N/A</c:v>
                </c:pt>
                <c:pt idx="1268">
                  <c:v>#N/A</c:v>
                </c:pt>
                <c:pt idx="1269">
                  <c:v>#N/A</c:v>
                </c:pt>
                <c:pt idx="1270">
                  <c:v>#N/A</c:v>
                </c:pt>
                <c:pt idx="1271">
                  <c:v>#N/A</c:v>
                </c:pt>
                <c:pt idx="1272">
                  <c:v>#N/A</c:v>
                </c:pt>
                <c:pt idx="1273">
                  <c:v>#N/A</c:v>
                </c:pt>
                <c:pt idx="1274">
                  <c:v>#N/A</c:v>
                </c:pt>
                <c:pt idx="1275">
                  <c:v>#N/A</c:v>
                </c:pt>
                <c:pt idx="1276">
                  <c:v>#N/A</c:v>
                </c:pt>
                <c:pt idx="1277">
                  <c:v>#N/A</c:v>
                </c:pt>
                <c:pt idx="1278">
                  <c:v>#N/A</c:v>
                </c:pt>
                <c:pt idx="1279">
                  <c:v>#N/A</c:v>
                </c:pt>
                <c:pt idx="1280">
                  <c:v>#N/A</c:v>
                </c:pt>
                <c:pt idx="1281">
                  <c:v>#N/A</c:v>
                </c:pt>
                <c:pt idx="1282">
                  <c:v>#N/A</c:v>
                </c:pt>
                <c:pt idx="1283">
                  <c:v>#N/A</c:v>
                </c:pt>
                <c:pt idx="1284">
                  <c:v>#N/A</c:v>
                </c:pt>
                <c:pt idx="1285">
                  <c:v>#N/A</c:v>
                </c:pt>
                <c:pt idx="1286">
                  <c:v>#N/A</c:v>
                </c:pt>
                <c:pt idx="1287">
                  <c:v>#N/A</c:v>
                </c:pt>
                <c:pt idx="1288">
                  <c:v>#N/A</c:v>
                </c:pt>
                <c:pt idx="1289">
                  <c:v>#N/A</c:v>
                </c:pt>
                <c:pt idx="1290">
                  <c:v>#N/A</c:v>
                </c:pt>
                <c:pt idx="1291">
                  <c:v>#N/A</c:v>
                </c:pt>
                <c:pt idx="1292">
                  <c:v>#N/A</c:v>
                </c:pt>
                <c:pt idx="1293">
                  <c:v>#N/A</c:v>
                </c:pt>
                <c:pt idx="1294">
                  <c:v>#N/A</c:v>
                </c:pt>
                <c:pt idx="1295">
                  <c:v>#N/A</c:v>
                </c:pt>
                <c:pt idx="1296">
                  <c:v>#N/A</c:v>
                </c:pt>
                <c:pt idx="1297">
                  <c:v>#N/A</c:v>
                </c:pt>
                <c:pt idx="1298">
                  <c:v>#N/A</c:v>
                </c:pt>
                <c:pt idx="1299">
                  <c:v>#N/A</c:v>
                </c:pt>
                <c:pt idx="1300">
                  <c:v>#N/A</c:v>
                </c:pt>
                <c:pt idx="1301">
                  <c:v>#N/A</c:v>
                </c:pt>
                <c:pt idx="1302">
                  <c:v>#N/A</c:v>
                </c:pt>
                <c:pt idx="1303">
                  <c:v>#N/A</c:v>
                </c:pt>
                <c:pt idx="1304">
                  <c:v>#N/A</c:v>
                </c:pt>
                <c:pt idx="1305">
                  <c:v>#N/A</c:v>
                </c:pt>
                <c:pt idx="1306">
                  <c:v>#N/A</c:v>
                </c:pt>
                <c:pt idx="1307">
                  <c:v>#N/A</c:v>
                </c:pt>
                <c:pt idx="1308">
                  <c:v>#N/A</c:v>
                </c:pt>
                <c:pt idx="1309">
                  <c:v>#N/A</c:v>
                </c:pt>
                <c:pt idx="1310">
                  <c:v>#N/A</c:v>
                </c:pt>
                <c:pt idx="1311">
                  <c:v>#N/A</c:v>
                </c:pt>
                <c:pt idx="1312">
                  <c:v>#N/A</c:v>
                </c:pt>
                <c:pt idx="1313">
                  <c:v>#N/A</c:v>
                </c:pt>
                <c:pt idx="1314">
                  <c:v>#N/A</c:v>
                </c:pt>
                <c:pt idx="1315">
                  <c:v>#N/A</c:v>
                </c:pt>
                <c:pt idx="1316">
                  <c:v>#N/A</c:v>
                </c:pt>
                <c:pt idx="1317">
                  <c:v>#N/A</c:v>
                </c:pt>
                <c:pt idx="1318">
                  <c:v>#N/A</c:v>
                </c:pt>
                <c:pt idx="1319">
                  <c:v>#N/A</c:v>
                </c:pt>
                <c:pt idx="1320">
                  <c:v>#N/A</c:v>
                </c:pt>
                <c:pt idx="1321">
                  <c:v>#N/A</c:v>
                </c:pt>
                <c:pt idx="1322">
                  <c:v>#N/A</c:v>
                </c:pt>
                <c:pt idx="1323">
                  <c:v>#N/A</c:v>
                </c:pt>
                <c:pt idx="1324">
                  <c:v>#N/A</c:v>
                </c:pt>
                <c:pt idx="1325">
                  <c:v>#N/A</c:v>
                </c:pt>
                <c:pt idx="1326">
                  <c:v>#N/A</c:v>
                </c:pt>
                <c:pt idx="1327">
                  <c:v>#N/A</c:v>
                </c:pt>
                <c:pt idx="1328">
                  <c:v>#N/A</c:v>
                </c:pt>
                <c:pt idx="1329">
                  <c:v>#N/A</c:v>
                </c:pt>
                <c:pt idx="1330">
                  <c:v>#N/A</c:v>
                </c:pt>
                <c:pt idx="1331">
                  <c:v>#N/A</c:v>
                </c:pt>
                <c:pt idx="1332">
                  <c:v>#N/A</c:v>
                </c:pt>
                <c:pt idx="1333">
                  <c:v>#N/A</c:v>
                </c:pt>
                <c:pt idx="1334">
                  <c:v>#N/A</c:v>
                </c:pt>
                <c:pt idx="1335">
                  <c:v>#N/A</c:v>
                </c:pt>
                <c:pt idx="1336">
                  <c:v>#N/A</c:v>
                </c:pt>
                <c:pt idx="1337">
                  <c:v>#N/A</c:v>
                </c:pt>
                <c:pt idx="1338">
                  <c:v>#N/A</c:v>
                </c:pt>
                <c:pt idx="1339">
                  <c:v>#N/A</c:v>
                </c:pt>
                <c:pt idx="1340">
                  <c:v>#N/A</c:v>
                </c:pt>
                <c:pt idx="1341">
                  <c:v>#N/A</c:v>
                </c:pt>
                <c:pt idx="1342">
                  <c:v>#N/A</c:v>
                </c:pt>
                <c:pt idx="1343">
                  <c:v>#N/A</c:v>
                </c:pt>
                <c:pt idx="1344">
                  <c:v>#N/A</c:v>
                </c:pt>
                <c:pt idx="1345">
                  <c:v>#N/A</c:v>
                </c:pt>
                <c:pt idx="1346">
                  <c:v>#N/A</c:v>
                </c:pt>
                <c:pt idx="1347">
                  <c:v>#N/A</c:v>
                </c:pt>
                <c:pt idx="1348">
                  <c:v>#N/A</c:v>
                </c:pt>
                <c:pt idx="1349">
                  <c:v>#N/A</c:v>
                </c:pt>
                <c:pt idx="1350">
                  <c:v>#N/A</c:v>
                </c:pt>
                <c:pt idx="1351">
                  <c:v>#N/A</c:v>
                </c:pt>
                <c:pt idx="1352">
                  <c:v>#N/A</c:v>
                </c:pt>
                <c:pt idx="1353">
                  <c:v>#N/A</c:v>
                </c:pt>
                <c:pt idx="1354">
                  <c:v>#N/A</c:v>
                </c:pt>
                <c:pt idx="1355">
                  <c:v>#N/A</c:v>
                </c:pt>
                <c:pt idx="1356">
                  <c:v>#N/A</c:v>
                </c:pt>
                <c:pt idx="1357">
                  <c:v>#N/A</c:v>
                </c:pt>
                <c:pt idx="1358">
                  <c:v>#N/A</c:v>
                </c:pt>
                <c:pt idx="1359">
                  <c:v>#N/A</c:v>
                </c:pt>
                <c:pt idx="1360">
                  <c:v>#N/A</c:v>
                </c:pt>
                <c:pt idx="1361">
                  <c:v>#N/A</c:v>
                </c:pt>
                <c:pt idx="1362">
                  <c:v>#N/A</c:v>
                </c:pt>
                <c:pt idx="1363">
                  <c:v>#N/A</c:v>
                </c:pt>
                <c:pt idx="1364">
                  <c:v>#N/A</c:v>
                </c:pt>
                <c:pt idx="1365">
                  <c:v>#N/A</c:v>
                </c:pt>
                <c:pt idx="1366">
                  <c:v>#N/A</c:v>
                </c:pt>
                <c:pt idx="1367">
                  <c:v>#N/A</c:v>
                </c:pt>
                <c:pt idx="1368">
                  <c:v>#N/A</c:v>
                </c:pt>
                <c:pt idx="1369">
                  <c:v>#N/A</c:v>
                </c:pt>
                <c:pt idx="1370">
                  <c:v>#N/A</c:v>
                </c:pt>
                <c:pt idx="1371">
                  <c:v>#N/A</c:v>
                </c:pt>
                <c:pt idx="1372">
                  <c:v>#N/A</c:v>
                </c:pt>
                <c:pt idx="1373">
                  <c:v>#N/A</c:v>
                </c:pt>
                <c:pt idx="1374">
                  <c:v>#N/A</c:v>
                </c:pt>
                <c:pt idx="1375">
                  <c:v>#N/A</c:v>
                </c:pt>
                <c:pt idx="1376">
                  <c:v>#N/A</c:v>
                </c:pt>
                <c:pt idx="1377">
                  <c:v>#N/A</c:v>
                </c:pt>
                <c:pt idx="1378">
                  <c:v>#N/A</c:v>
                </c:pt>
                <c:pt idx="1379">
                  <c:v>#N/A</c:v>
                </c:pt>
                <c:pt idx="1380">
                  <c:v>#N/A</c:v>
                </c:pt>
                <c:pt idx="1381">
                  <c:v>#N/A</c:v>
                </c:pt>
                <c:pt idx="1382">
                  <c:v>#N/A</c:v>
                </c:pt>
                <c:pt idx="1383">
                  <c:v>#N/A</c:v>
                </c:pt>
                <c:pt idx="1384">
                  <c:v>#N/A</c:v>
                </c:pt>
                <c:pt idx="1385">
                  <c:v>#N/A</c:v>
                </c:pt>
                <c:pt idx="1386">
                  <c:v>#N/A</c:v>
                </c:pt>
                <c:pt idx="1387">
                  <c:v>#N/A</c:v>
                </c:pt>
                <c:pt idx="1388">
                  <c:v>#N/A</c:v>
                </c:pt>
                <c:pt idx="1389">
                  <c:v>#N/A</c:v>
                </c:pt>
                <c:pt idx="1390">
                  <c:v>#N/A</c:v>
                </c:pt>
                <c:pt idx="1391">
                  <c:v>#N/A</c:v>
                </c:pt>
                <c:pt idx="1392">
                  <c:v>#N/A</c:v>
                </c:pt>
                <c:pt idx="1393">
                  <c:v>#N/A</c:v>
                </c:pt>
                <c:pt idx="1394">
                  <c:v>#N/A</c:v>
                </c:pt>
                <c:pt idx="1395">
                  <c:v>#N/A</c:v>
                </c:pt>
                <c:pt idx="1396">
                  <c:v>#N/A</c:v>
                </c:pt>
                <c:pt idx="1397">
                  <c:v>#N/A</c:v>
                </c:pt>
                <c:pt idx="1398">
                  <c:v>#N/A</c:v>
                </c:pt>
                <c:pt idx="1399">
                  <c:v>#N/A</c:v>
                </c:pt>
                <c:pt idx="1400">
                  <c:v>#N/A</c:v>
                </c:pt>
                <c:pt idx="1401">
                  <c:v>#N/A</c:v>
                </c:pt>
                <c:pt idx="1402">
                  <c:v>#N/A</c:v>
                </c:pt>
                <c:pt idx="1403">
                  <c:v>#N/A</c:v>
                </c:pt>
                <c:pt idx="1404">
                  <c:v>#N/A</c:v>
                </c:pt>
                <c:pt idx="1405">
                  <c:v>#N/A</c:v>
                </c:pt>
                <c:pt idx="1406">
                  <c:v>#N/A</c:v>
                </c:pt>
                <c:pt idx="1407">
                  <c:v>#N/A</c:v>
                </c:pt>
                <c:pt idx="1408">
                  <c:v>#N/A</c:v>
                </c:pt>
                <c:pt idx="1409">
                  <c:v>#N/A</c:v>
                </c:pt>
                <c:pt idx="1410">
                  <c:v>#N/A</c:v>
                </c:pt>
                <c:pt idx="1411">
                  <c:v>#N/A</c:v>
                </c:pt>
                <c:pt idx="1412">
                  <c:v>#N/A</c:v>
                </c:pt>
                <c:pt idx="1413">
                  <c:v>#N/A</c:v>
                </c:pt>
                <c:pt idx="1414">
                  <c:v>#N/A</c:v>
                </c:pt>
                <c:pt idx="1415">
                  <c:v>#N/A</c:v>
                </c:pt>
                <c:pt idx="1416">
                  <c:v>#N/A</c:v>
                </c:pt>
                <c:pt idx="1417">
                  <c:v>#N/A</c:v>
                </c:pt>
                <c:pt idx="1418">
                  <c:v>#N/A</c:v>
                </c:pt>
                <c:pt idx="1419">
                  <c:v>#N/A</c:v>
                </c:pt>
                <c:pt idx="1420">
                  <c:v>#N/A</c:v>
                </c:pt>
                <c:pt idx="1421">
                  <c:v>#N/A</c:v>
                </c:pt>
                <c:pt idx="1422">
                  <c:v>#N/A</c:v>
                </c:pt>
                <c:pt idx="1423">
                  <c:v>#N/A</c:v>
                </c:pt>
                <c:pt idx="1424">
                  <c:v>#N/A</c:v>
                </c:pt>
                <c:pt idx="1425">
                  <c:v>#N/A</c:v>
                </c:pt>
                <c:pt idx="1426">
                  <c:v>#N/A</c:v>
                </c:pt>
                <c:pt idx="1427">
                  <c:v>#N/A</c:v>
                </c:pt>
                <c:pt idx="1428">
                  <c:v>#N/A</c:v>
                </c:pt>
                <c:pt idx="1429">
                  <c:v>#N/A</c:v>
                </c:pt>
                <c:pt idx="1430">
                  <c:v>#N/A</c:v>
                </c:pt>
                <c:pt idx="1431">
                  <c:v>#N/A</c:v>
                </c:pt>
                <c:pt idx="1432">
                  <c:v>#N/A</c:v>
                </c:pt>
                <c:pt idx="1433">
                  <c:v>#N/A</c:v>
                </c:pt>
                <c:pt idx="1434">
                  <c:v>#N/A</c:v>
                </c:pt>
                <c:pt idx="1435">
                  <c:v>#N/A</c:v>
                </c:pt>
                <c:pt idx="1436">
                  <c:v>#N/A</c:v>
                </c:pt>
                <c:pt idx="1437">
                  <c:v>#N/A</c:v>
                </c:pt>
                <c:pt idx="1438">
                  <c:v>#N/A</c:v>
                </c:pt>
                <c:pt idx="1439">
                  <c:v>#N/A</c:v>
                </c:pt>
                <c:pt idx="1440">
                  <c:v>#N/A</c:v>
                </c:pt>
                <c:pt idx="1441">
                  <c:v>#N/A</c:v>
                </c:pt>
                <c:pt idx="1442">
                  <c:v>#N/A</c:v>
                </c:pt>
                <c:pt idx="1443">
                  <c:v>#N/A</c:v>
                </c:pt>
                <c:pt idx="1444">
                  <c:v>#N/A</c:v>
                </c:pt>
                <c:pt idx="1445">
                  <c:v>#N/A</c:v>
                </c:pt>
                <c:pt idx="1446">
                  <c:v>#N/A</c:v>
                </c:pt>
                <c:pt idx="1447">
                  <c:v>#N/A</c:v>
                </c:pt>
                <c:pt idx="1448">
                  <c:v>#N/A</c:v>
                </c:pt>
                <c:pt idx="1449">
                  <c:v>#N/A</c:v>
                </c:pt>
                <c:pt idx="1450">
                  <c:v>#N/A</c:v>
                </c:pt>
                <c:pt idx="1451">
                  <c:v>#N/A</c:v>
                </c:pt>
                <c:pt idx="1452">
                  <c:v>#N/A</c:v>
                </c:pt>
                <c:pt idx="1453">
                  <c:v>#N/A</c:v>
                </c:pt>
                <c:pt idx="1454">
                  <c:v>#N/A</c:v>
                </c:pt>
                <c:pt idx="1455">
                  <c:v>#N/A</c:v>
                </c:pt>
                <c:pt idx="1456">
                  <c:v>#N/A</c:v>
                </c:pt>
                <c:pt idx="1457">
                  <c:v>#N/A</c:v>
                </c:pt>
                <c:pt idx="1458">
                  <c:v>#N/A</c:v>
                </c:pt>
                <c:pt idx="1459">
                  <c:v>#N/A</c:v>
                </c:pt>
                <c:pt idx="1460">
                  <c:v>#N/A</c:v>
                </c:pt>
                <c:pt idx="1461">
                  <c:v>#N/A</c:v>
                </c:pt>
                <c:pt idx="1462">
                  <c:v>#N/A</c:v>
                </c:pt>
                <c:pt idx="1463">
                  <c:v>#N/A</c:v>
                </c:pt>
                <c:pt idx="1464">
                  <c:v>#N/A</c:v>
                </c:pt>
                <c:pt idx="1465">
                  <c:v>#N/A</c:v>
                </c:pt>
                <c:pt idx="1466">
                  <c:v>#N/A</c:v>
                </c:pt>
                <c:pt idx="1467">
                  <c:v>#N/A</c:v>
                </c:pt>
                <c:pt idx="1468">
                  <c:v>#N/A</c:v>
                </c:pt>
                <c:pt idx="1469">
                  <c:v>#N/A</c:v>
                </c:pt>
                <c:pt idx="1470">
                  <c:v>#N/A</c:v>
                </c:pt>
                <c:pt idx="1471">
                  <c:v>#N/A</c:v>
                </c:pt>
                <c:pt idx="1472">
                  <c:v>#N/A</c:v>
                </c:pt>
                <c:pt idx="1473">
                  <c:v>#N/A</c:v>
                </c:pt>
                <c:pt idx="1474">
                  <c:v>#N/A</c:v>
                </c:pt>
                <c:pt idx="1475">
                  <c:v>#N/A</c:v>
                </c:pt>
                <c:pt idx="1476">
                  <c:v>#N/A</c:v>
                </c:pt>
                <c:pt idx="1477">
                  <c:v>#N/A</c:v>
                </c:pt>
                <c:pt idx="1478">
                  <c:v>#N/A</c:v>
                </c:pt>
                <c:pt idx="1479">
                  <c:v>#N/A</c:v>
                </c:pt>
                <c:pt idx="1480">
                  <c:v>#N/A</c:v>
                </c:pt>
                <c:pt idx="1481">
                  <c:v>#N/A</c:v>
                </c:pt>
                <c:pt idx="1482">
                  <c:v>#N/A</c:v>
                </c:pt>
                <c:pt idx="1483">
                  <c:v>#N/A</c:v>
                </c:pt>
                <c:pt idx="1484">
                  <c:v>#N/A</c:v>
                </c:pt>
                <c:pt idx="1485">
                  <c:v>#N/A</c:v>
                </c:pt>
                <c:pt idx="1486">
                  <c:v>#N/A</c:v>
                </c:pt>
                <c:pt idx="1487">
                  <c:v>#N/A</c:v>
                </c:pt>
                <c:pt idx="1488">
                  <c:v>#N/A</c:v>
                </c:pt>
                <c:pt idx="1489">
                  <c:v>#N/A</c:v>
                </c:pt>
                <c:pt idx="1490">
                  <c:v>#N/A</c:v>
                </c:pt>
                <c:pt idx="1491">
                  <c:v>#N/A</c:v>
                </c:pt>
                <c:pt idx="1492">
                  <c:v>#N/A</c:v>
                </c:pt>
                <c:pt idx="1493">
                  <c:v>#N/A</c:v>
                </c:pt>
                <c:pt idx="1494">
                  <c:v>#N/A</c:v>
                </c:pt>
                <c:pt idx="1495">
                  <c:v>#N/A</c:v>
                </c:pt>
                <c:pt idx="1496">
                  <c:v>#N/A</c:v>
                </c:pt>
                <c:pt idx="1497">
                  <c:v>#N/A</c:v>
                </c:pt>
                <c:pt idx="1498">
                  <c:v>#N/A</c:v>
                </c:pt>
                <c:pt idx="1499">
                  <c:v>#N/A</c:v>
                </c:pt>
                <c:pt idx="1500">
                  <c:v>#N/A</c:v>
                </c:pt>
                <c:pt idx="1501">
                  <c:v>#N/A</c:v>
                </c:pt>
                <c:pt idx="1502">
                  <c:v>#N/A</c:v>
                </c:pt>
                <c:pt idx="1503">
                  <c:v>#N/A</c:v>
                </c:pt>
                <c:pt idx="1504">
                  <c:v>#N/A</c:v>
                </c:pt>
                <c:pt idx="1505">
                  <c:v>#N/A</c:v>
                </c:pt>
                <c:pt idx="1506">
                  <c:v>#N/A</c:v>
                </c:pt>
                <c:pt idx="1507">
                  <c:v>#N/A</c:v>
                </c:pt>
                <c:pt idx="1508">
                  <c:v>#N/A</c:v>
                </c:pt>
                <c:pt idx="1509">
                  <c:v>#N/A</c:v>
                </c:pt>
                <c:pt idx="1510">
                  <c:v>#N/A</c:v>
                </c:pt>
                <c:pt idx="1511">
                  <c:v>#N/A</c:v>
                </c:pt>
                <c:pt idx="1512">
                  <c:v>#N/A</c:v>
                </c:pt>
                <c:pt idx="1513">
                  <c:v>#N/A</c:v>
                </c:pt>
                <c:pt idx="1514">
                  <c:v>#N/A</c:v>
                </c:pt>
                <c:pt idx="1515">
                  <c:v>#N/A</c:v>
                </c:pt>
                <c:pt idx="1516">
                  <c:v>#N/A</c:v>
                </c:pt>
                <c:pt idx="1517">
                  <c:v>#N/A</c:v>
                </c:pt>
                <c:pt idx="1518">
                  <c:v>#N/A</c:v>
                </c:pt>
                <c:pt idx="1519">
                  <c:v>#N/A</c:v>
                </c:pt>
                <c:pt idx="1520">
                  <c:v>#N/A</c:v>
                </c:pt>
                <c:pt idx="1521">
                  <c:v>#N/A</c:v>
                </c:pt>
                <c:pt idx="1522">
                  <c:v>#N/A</c:v>
                </c:pt>
                <c:pt idx="1523">
                  <c:v>#N/A</c:v>
                </c:pt>
                <c:pt idx="1524">
                  <c:v>#N/A</c:v>
                </c:pt>
                <c:pt idx="1525">
                  <c:v>#N/A</c:v>
                </c:pt>
                <c:pt idx="1526">
                  <c:v>#N/A</c:v>
                </c:pt>
                <c:pt idx="1527">
                  <c:v>#N/A</c:v>
                </c:pt>
                <c:pt idx="1528">
                  <c:v>#N/A</c:v>
                </c:pt>
                <c:pt idx="1529">
                  <c:v>#N/A</c:v>
                </c:pt>
                <c:pt idx="1530">
                  <c:v>#N/A</c:v>
                </c:pt>
                <c:pt idx="1531">
                  <c:v>#N/A</c:v>
                </c:pt>
                <c:pt idx="1532">
                  <c:v>#N/A</c:v>
                </c:pt>
                <c:pt idx="1533">
                  <c:v>#N/A</c:v>
                </c:pt>
                <c:pt idx="1534">
                  <c:v>#N/A</c:v>
                </c:pt>
                <c:pt idx="1535">
                  <c:v>#N/A</c:v>
                </c:pt>
                <c:pt idx="1536">
                  <c:v>#N/A</c:v>
                </c:pt>
                <c:pt idx="1537">
                  <c:v>#N/A</c:v>
                </c:pt>
                <c:pt idx="1538">
                  <c:v>#N/A</c:v>
                </c:pt>
                <c:pt idx="1539">
                  <c:v>#N/A</c:v>
                </c:pt>
                <c:pt idx="1540">
                  <c:v>#N/A</c:v>
                </c:pt>
                <c:pt idx="1541">
                  <c:v>#N/A</c:v>
                </c:pt>
                <c:pt idx="1542">
                  <c:v>#N/A</c:v>
                </c:pt>
                <c:pt idx="1543">
                  <c:v>#N/A</c:v>
                </c:pt>
                <c:pt idx="1544">
                  <c:v>#N/A</c:v>
                </c:pt>
                <c:pt idx="1545">
                  <c:v>#N/A</c:v>
                </c:pt>
                <c:pt idx="1546">
                  <c:v>#N/A</c:v>
                </c:pt>
                <c:pt idx="1547">
                  <c:v>#N/A</c:v>
                </c:pt>
                <c:pt idx="1548">
                  <c:v>#N/A</c:v>
                </c:pt>
                <c:pt idx="1549">
                  <c:v>#N/A</c:v>
                </c:pt>
                <c:pt idx="1550">
                  <c:v>#N/A</c:v>
                </c:pt>
                <c:pt idx="1551">
                  <c:v>#N/A</c:v>
                </c:pt>
                <c:pt idx="1552">
                  <c:v>#N/A</c:v>
                </c:pt>
                <c:pt idx="1553">
                  <c:v>#N/A</c:v>
                </c:pt>
                <c:pt idx="1554">
                  <c:v>#N/A</c:v>
                </c:pt>
                <c:pt idx="1555">
                  <c:v>#N/A</c:v>
                </c:pt>
                <c:pt idx="1556">
                  <c:v>#N/A</c:v>
                </c:pt>
                <c:pt idx="1557">
                  <c:v>#N/A</c:v>
                </c:pt>
                <c:pt idx="1558">
                  <c:v>#N/A</c:v>
                </c:pt>
                <c:pt idx="1559">
                  <c:v>#N/A</c:v>
                </c:pt>
                <c:pt idx="1560">
                  <c:v>#N/A</c:v>
                </c:pt>
                <c:pt idx="1561">
                  <c:v>#N/A</c:v>
                </c:pt>
                <c:pt idx="1562">
                  <c:v>#N/A</c:v>
                </c:pt>
                <c:pt idx="1563">
                  <c:v>#N/A</c:v>
                </c:pt>
                <c:pt idx="1564">
                  <c:v>#N/A</c:v>
                </c:pt>
                <c:pt idx="1565">
                  <c:v>#N/A</c:v>
                </c:pt>
                <c:pt idx="1566">
                  <c:v>#N/A</c:v>
                </c:pt>
                <c:pt idx="1567">
                  <c:v>#N/A</c:v>
                </c:pt>
                <c:pt idx="1568">
                  <c:v>#N/A</c:v>
                </c:pt>
                <c:pt idx="1569">
                  <c:v>#N/A</c:v>
                </c:pt>
                <c:pt idx="1570">
                  <c:v>#N/A</c:v>
                </c:pt>
                <c:pt idx="1571">
                  <c:v>#N/A</c:v>
                </c:pt>
                <c:pt idx="1572">
                  <c:v>#N/A</c:v>
                </c:pt>
                <c:pt idx="1573">
                  <c:v>#N/A</c:v>
                </c:pt>
                <c:pt idx="1574">
                  <c:v>#N/A</c:v>
                </c:pt>
                <c:pt idx="1575">
                  <c:v>#N/A</c:v>
                </c:pt>
                <c:pt idx="1576">
                  <c:v>#N/A</c:v>
                </c:pt>
                <c:pt idx="1577">
                  <c:v>#N/A</c:v>
                </c:pt>
                <c:pt idx="1578">
                  <c:v>#N/A</c:v>
                </c:pt>
                <c:pt idx="1579">
                  <c:v>#N/A</c:v>
                </c:pt>
                <c:pt idx="1580">
                  <c:v>#N/A</c:v>
                </c:pt>
                <c:pt idx="1581">
                  <c:v>#N/A</c:v>
                </c:pt>
                <c:pt idx="1582">
                  <c:v>#N/A</c:v>
                </c:pt>
                <c:pt idx="1583">
                  <c:v>#N/A</c:v>
                </c:pt>
                <c:pt idx="1584">
                  <c:v>#N/A</c:v>
                </c:pt>
                <c:pt idx="1585">
                  <c:v>#N/A</c:v>
                </c:pt>
                <c:pt idx="1586">
                  <c:v>#N/A</c:v>
                </c:pt>
                <c:pt idx="1587">
                  <c:v>#N/A</c:v>
                </c:pt>
                <c:pt idx="1588">
                  <c:v>#N/A</c:v>
                </c:pt>
                <c:pt idx="1589">
                  <c:v>#N/A</c:v>
                </c:pt>
                <c:pt idx="1590">
                  <c:v>#N/A</c:v>
                </c:pt>
                <c:pt idx="1591">
                  <c:v>#N/A</c:v>
                </c:pt>
                <c:pt idx="1592">
                  <c:v>#N/A</c:v>
                </c:pt>
                <c:pt idx="1593">
                  <c:v>#N/A</c:v>
                </c:pt>
                <c:pt idx="1594">
                  <c:v>#N/A</c:v>
                </c:pt>
                <c:pt idx="1595">
                  <c:v>#N/A</c:v>
                </c:pt>
                <c:pt idx="1596">
                  <c:v>#N/A</c:v>
                </c:pt>
                <c:pt idx="1597">
                  <c:v>#N/A</c:v>
                </c:pt>
                <c:pt idx="1598">
                  <c:v>#N/A</c:v>
                </c:pt>
                <c:pt idx="1599">
                  <c:v>#N/A</c:v>
                </c:pt>
                <c:pt idx="1600">
                  <c:v>#N/A</c:v>
                </c:pt>
                <c:pt idx="1601">
                  <c:v>#N/A</c:v>
                </c:pt>
                <c:pt idx="1602">
                  <c:v>#N/A</c:v>
                </c:pt>
                <c:pt idx="1603">
                  <c:v>#N/A</c:v>
                </c:pt>
                <c:pt idx="1604">
                  <c:v>#N/A</c:v>
                </c:pt>
                <c:pt idx="1605">
                  <c:v>#N/A</c:v>
                </c:pt>
                <c:pt idx="1606">
                  <c:v>#N/A</c:v>
                </c:pt>
                <c:pt idx="1607">
                  <c:v>#N/A</c:v>
                </c:pt>
                <c:pt idx="1608">
                  <c:v>#N/A</c:v>
                </c:pt>
                <c:pt idx="1609">
                  <c:v>#N/A</c:v>
                </c:pt>
                <c:pt idx="1610">
                  <c:v>#N/A</c:v>
                </c:pt>
                <c:pt idx="1611">
                  <c:v>#N/A</c:v>
                </c:pt>
                <c:pt idx="1612">
                  <c:v>#N/A</c:v>
                </c:pt>
                <c:pt idx="1613">
                  <c:v>#N/A</c:v>
                </c:pt>
                <c:pt idx="1614">
                  <c:v>#N/A</c:v>
                </c:pt>
                <c:pt idx="1615">
                  <c:v>#N/A</c:v>
                </c:pt>
                <c:pt idx="1616">
                  <c:v>#N/A</c:v>
                </c:pt>
                <c:pt idx="1617">
                  <c:v>#N/A</c:v>
                </c:pt>
                <c:pt idx="1618">
                  <c:v>#N/A</c:v>
                </c:pt>
                <c:pt idx="1619">
                  <c:v>#N/A</c:v>
                </c:pt>
                <c:pt idx="1620">
                  <c:v>#N/A</c:v>
                </c:pt>
                <c:pt idx="1621">
                  <c:v>#N/A</c:v>
                </c:pt>
                <c:pt idx="1622">
                  <c:v>#N/A</c:v>
                </c:pt>
                <c:pt idx="1623">
                  <c:v>#N/A</c:v>
                </c:pt>
                <c:pt idx="1624">
                  <c:v>#N/A</c:v>
                </c:pt>
                <c:pt idx="1625">
                  <c:v>#N/A</c:v>
                </c:pt>
                <c:pt idx="1626">
                  <c:v>#N/A</c:v>
                </c:pt>
                <c:pt idx="1627">
                  <c:v>#N/A</c:v>
                </c:pt>
                <c:pt idx="1628">
                  <c:v>#N/A</c:v>
                </c:pt>
                <c:pt idx="1629">
                  <c:v>#N/A</c:v>
                </c:pt>
                <c:pt idx="1630">
                  <c:v>#N/A</c:v>
                </c:pt>
                <c:pt idx="1631">
                  <c:v>#N/A</c:v>
                </c:pt>
                <c:pt idx="1632">
                  <c:v>#N/A</c:v>
                </c:pt>
                <c:pt idx="1633">
                  <c:v>#N/A</c:v>
                </c:pt>
                <c:pt idx="1634">
                  <c:v>#N/A</c:v>
                </c:pt>
                <c:pt idx="1635">
                  <c:v>#N/A</c:v>
                </c:pt>
                <c:pt idx="1636">
                  <c:v>#N/A</c:v>
                </c:pt>
                <c:pt idx="1637">
                  <c:v>#N/A</c:v>
                </c:pt>
                <c:pt idx="1638">
                  <c:v>#N/A</c:v>
                </c:pt>
                <c:pt idx="1639">
                  <c:v>#N/A</c:v>
                </c:pt>
                <c:pt idx="1640">
                  <c:v>#N/A</c:v>
                </c:pt>
                <c:pt idx="1641">
                  <c:v>#N/A</c:v>
                </c:pt>
                <c:pt idx="1642">
                  <c:v>#N/A</c:v>
                </c:pt>
                <c:pt idx="1643">
                  <c:v>#N/A</c:v>
                </c:pt>
                <c:pt idx="1644">
                  <c:v>#N/A</c:v>
                </c:pt>
                <c:pt idx="1645">
                  <c:v>#N/A</c:v>
                </c:pt>
                <c:pt idx="1646">
                  <c:v>#N/A</c:v>
                </c:pt>
                <c:pt idx="1647">
                  <c:v>#N/A</c:v>
                </c:pt>
                <c:pt idx="1648">
                  <c:v>#N/A</c:v>
                </c:pt>
                <c:pt idx="1649">
                  <c:v>#N/A</c:v>
                </c:pt>
                <c:pt idx="1650">
                  <c:v>#N/A</c:v>
                </c:pt>
                <c:pt idx="1651">
                  <c:v>#N/A</c:v>
                </c:pt>
                <c:pt idx="1652">
                  <c:v>#N/A</c:v>
                </c:pt>
                <c:pt idx="1653">
                  <c:v>#N/A</c:v>
                </c:pt>
                <c:pt idx="1654">
                  <c:v>#N/A</c:v>
                </c:pt>
                <c:pt idx="1655">
                  <c:v>#N/A</c:v>
                </c:pt>
                <c:pt idx="1656">
                  <c:v>#N/A</c:v>
                </c:pt>
                <c:pt idx="1657">
                  <c:v>#N/A</c:v>
                </c:pt>
                <c:pt idx="1658">
                  <c:v>#N/A</c:v>
                </c:pt>
                <c:pt idx="1659">
                  <c:v>#N/A</c:v>
                </c:pt>
                <c:pt idx="1660">
                  <c:v>#N/A</c:v>
                </c:pt>
                <c:pt idx="1661">
                  <c:v>#N/A</c:v>
                </c:pt>
                <c:pt idx="1662">
                  <c:v>#N/A</c:v>
                </c:pt>
                <c:pt idx="1663">
                  <c:v>#N/A</c:v>
                </c:pt>
                <c:pt idx="1664">
                  <c:v>#N/A</c:v>
                </c:pt>
                <c:pt idx="1665">
                  <c:v>#N/A</c:v>
                </c:pt>
                <c:pt idx="1666">
                  <c:v>#N/A</c:v>
                </c:pt>
                <c:pt idx="1667">
                  <c:v>#N/A</c:v>
                </c:pt>
                <c:pt idx="1668">
                  <c:v>#N/A</c:v>
                </c:pt>
                <c:pt idx="1669">
                  <c:v>#N/A</c:v>
                </c:pt>
                <c:pt idx="1670">
                  <c:v>#N/A</c:v>
                </c:pt>
                <c:pt idx="1671">
                  <c:v>#N/A</c:v>
                </c:pt>
                <c:pt idx="1672">
                  <c:v>#N/A</c:v>
                </c:pt>
                <c:pt idx="1673">
                  <c:v>#N/A</c:v>
                </c:pt>
                <c:pt idx="1674">
                  <c:v>#N/A</c:v>
                </c:pt>
                <c:pt idx="1675">
                  <c:v>#N/A</c:v>
                </c:pt>
                <c:pt idx="1676">
                  <c:v>#N/A</c:v>
                </c:pt>
                <c:pt idx="1677">
                  <c:v>#N/A</c:v>
                </c:pt>
                <c:pt idx="1678">
                  <c:v>#N/A</c:v>
                </c:pt>
                <c:pt idx="1679">
                  <c:v>#N/A</c:v>
                </c:pt>
                <c:pt idx="1680">
                  <c:v>#N/A</c:v>
                </c:pt>
                <c:pt idx="1681">
                  <c:v>#N/A</c:v>
                </c:pt>
                <c:pt idx="1682">
                  <c:v>#N/A</c:v>
                </c:pt>
                <c:pt idx="1683">
                  <c:v>#N/A</c:v>
                </c:pt>
                <c:pt idx="1684">
                  <c:v>#N/A</c:v>
                </c:pt>
                <c:pt idx="1685">
                  <c:v>#N/A</c:v>
                </c:pt>
                <c:pt idx="1686">
                  <c:v>#N/A</c:v>
                </c:pt>
                <c:pt idx="1687">
                  <c:v>#N/A</c:v>
                </c:pt>
                <c:pt idx="1688">
                  <c:v>#N/A</c:v>
                </c:pt>
                <c:pt idx="1689">
                  <c:v>#N/A</c:v>
                </c:pt>
                <c:pt idx="1690">
                  <c:v>#N/A</c:v>
                </c:pt>
                <c:pt idx="1691">
                  <c:v>#N/A</c:v>
                </c:pt>
                <c:pt idx="1692">
                  <c:v>#N/A</c:v>
                </c:pt>
                <c:pt idx="1693">
                  <c:v>#N/A</c:v>
                </c:pt>
                <c:pt idx="1694">
                  <c:v>#N/A</c:v>
                </c:pt>
                <c:pt idx="1695">
                  <c:v>#N/A</c:v>
                </c:pt>
                <c:pt idx="1696">
                  <c:v>#N/A</c:v>
                </c:pt>
                <c:pt idx="1697">
                  <c:v>#N/A</c:v>
                </c:pt>
                <c:pt idx="1698">
                  <c:v>#N/A</c:v>
                </c:pt>
                <c:pt idx="1699">
                  <c:v>#N/A</c:v>
                </c:pt>
                <c:pt idx="1700">
                  <c:v>#N/A</c:v>
                </c:pt>
                <c:pt idx="1701">
                  <c:v>#N/A</c:v>
                </c:pt>
                <c:pt idx="1702">
                  <c:v>#N/A</c:v>
                </c:pt>
                <c:pt idx="1703">
                  <c:v>#N/A</c:v>
                </c:pt>
                <c:pt idx="1704">
                  <c:v>#N/A</c:v>
                </c:pt>
                <c:pt idx="1705">
                  <c:v>#N/A</c:v>
                </c:pt>
                <c:pt idx="1706">
                  <c:v>#N/A</c:v>
                </c:pt>
                <c:pt idx="1707">
                  <c:v>#N/A</c:v>
                </c:pt>
                <c:pt idx="1708">
                  <c:v>#N/A</c:v>
                </c:pt>
                <c:pt idx="1709">
                  <c:v>#N/A</c:v>
                </c:pt>
                <c:pt idx="1710">
                  <c:v>#N/A</c:v>
                </c:pt>
                <c:pt idx="1711">
                  <c:v>#N/A</c:v>
                </c:pt>
                <c:pt idx="1712">
                  <c:v>#N/A</c:v>
                </c:pt>
                <c:pt idx="1713">
                  <c:v>#N/A</c:v>
                </c:pt>
                <c:pt idx="1714">
                  <c:v>#N/A</c:v>
                </c:pt>
                <c:pt idx="1715">
                  <c:v>#N/A</c:v>
                </c:pt>
                <c:pt idx="1716">
                  <c:v>#N/A</c:v>
                </c:pt>
                <c:pt idx="1717">
                  <c:v>#N/A</c:v>
                </c:pt>
                <c:pt idx="1718">
                  <c:v>#N/A</c:v>
                </c:pt>
                <c:pt idx="1719">
                  <c:v>#N/A</c:v>
                </c:pt>
                <c:pt idx="1720">
                  <c:v>#N/A</c:v>
                </c:pt>
                <c:pt idx="1721">
                  <c:v>#N/A</c:v>
                </c:pt>
                <c:pt idx="1722">
                  <c:v>#N/A</c:v>
                </c:pt>
                <c:pt idx="1723">
                  <c:v>#N/A</c:v>
                </c:pt>
                <c:pt idx="1724">
                  <c:v>#N/A</c:v>
                </c:pt>
                <c:pt idx="1725">
                  <c:v>#N/A</c:v>
                </c:pt>
                <c:pt idx="1726">
                  <c:v>#N/A</c:v>
                </c:pt>
                <c:pt idx="1727">
                  <c:v>#N/A</c:v>
                </c:pt>
                <c:pt idx="1728">
                  <c:v>#N/A</c:v>
                </c:pt>
                <c:pt idx="1729">
                  <c:v>#N/A</c:v>
                </c:pt>
                <c:pt idx="1730">
                  <c:v>#N/A</c:v>
                </c:pt>
                <c:pt idx="1731">
                  <c:v>#N/A</c:v>
                </c:pt>
                <c:pt idx="1732">
                  <c:v>#N/A</c:v>
                </c:pt>
                <c:pt idx="1733">
                  <c:v>#N/A</c:v>
                </c:pt>
                <c:pt idx="1734">
                  <c:v>#N/A</c:v>
                </c:pt>
                <c:pt idx="1735">
                  <c:v>#N/A</c:v>
                </c:pt>
                <c:pt idx="1736">
                  <c:v>#N/A</c:v>
                </c:pt>
                <c:pt idx="1737">
                  <c:v>#N/A</c:v>
                </c:pt>
                <c:pt idx="1738">
                  <c:v>#N/A</c:v>
                </c:pt>
                <c:pt idx="1739">
                  <c:v>#N/A</c:v>
                </c:pt>
                <c:pt idx="1740">
                  <c:v>#N/A</c:v>
                </c:pt>
                <c:pt idx="1741">
                  <c:v>#N/A</c:v>
                </c:pt>
                <c:pt idx="1742">
                  <c:v>#N/A</c:v>
                </c:pt>
                <c:pt idx="1743">
                  <c:v>#N/A</c:v>
                </c:pt>
                <c:pt idx="1744">
                  <c:v>#N/A</c:v>
                </c:pt>
                <c:pt idx="1745">
                  <c:v>#N/A</c:v>
                </c:pt>
                <c:pt idx="1746">
                  <c:v>#N/A</c:v>
                </c:pt>
                <c:pt idx="1747">
                  <c:v>#N/A</c:v>
                </c:pt>
                <c:pt idx="1748">
                  <c:v>#N/A</c:v>
                </c:pt>
                <c:pt idx="1749">
                  <c:v>#N/A</c:v>
                </c:pt>
                <c:pt idx="1750">
                  <c:v>#N/A</c:v>
                </c:pt>
                <c:pt idx="1751">
                  <c:v>#N/A</c:v>
                </c:pt>
                <c:pt idx="1752">
                  <c:v>#N/A</c:v>
                </c:pt>
                <c:pt idx="1753">
                  <c:v>#N/A</c:v>
                </c:pt>
                <c:pt idx="1754">
                  <c:v>#N/A</c:v>
                </c:pt>
                <c:pt idx="1755">
                  <c:v>#N/A</c:v>
                </c:pt>
                <c:pt idx="1756">
                  <c:v>#N/A</c:v>
                </c:pt>
                <c:pt idx="1757">
                  <c:v>#N/A</c:v>
                </c:pt>
                <c:pt idx="1758">
                  <c:v>#N/A</c:v>
                </c:pt>
                <c:pt idx="1759">
                  <c:v>#N/A</c:v>
                </c:pt>
                <c:pt idx="1760">
                  <c:v>#N/A</c:v>
                </c:pt>
                <c:pt idx="1761">
                  <c:v>#N/A</c:v>
                </c:pt>
                <c:pt idx="1762">
                  <c:v>#N/A</c:v>
                </c:pt>
                <c:pt idx="1763">
                  <c:v>#N/A</c:v>
                </c:pt>
                <c:pt idx="1764">
                  <c:v>#N/A</c:v>
                </c:pt>
                <c:pt idx="1765">
                  <c:v>#N/A</c:v>
                </c:pt>
                <c:pt idx="1766">
                  <c:v>#N/A</c:v>
                </c:pt>
                <c:pt idx="1767">
                  <c:v>#N/A</c:v>
                </c:pt>
                <c:pt idx="1768">
                  <c:v>#N/A</c:v>
                </c:pt>
                <c:pt idx="1769">
                  <c:v>#N/A</c:v>
                </c:pt>
                <c:pt idx="1770">
                  <c:v>#N/A</c:v>
                </c:pt>
                <c:pt idx="1771">
                  <c:v>#N/A</c:v>
                </c:pt>
                <c:pt idx="1772">
                  <c:v>#N/A</c:v>
                </c:pt>
                <c:pt idx="1773">
                  <c:v>#N/A</c:v>
                </c:pt>
                <c:pt idx="1774">
                  <c:v>#N/A</c:v>
                </c:pt>
                <c:pt idx="1775">
                  <c:v>#N/A</c:v>
                </c:pt>
                <c:pt idx="1776">
                  <c:v>#N/A</c:v>
                </c:pt>
                <c:pt idx="1777">
                  <c:v>#N/A</c:v>
                </c:pt>
                <c:pt idx="1778">
                  <c:v>#N/A</c:v>
                </c:pt>
                <c:pt idx="1779">
                  <c:v>#N/A</c:v>
                </c:pt>
                <c:pt idx="1780">
                  <c:v>#N/A</c:v>
                </c:pt>
                <c:pt idx="1781">
                  <c:v>#N/A</c:v>
                </c:pt>
                <c:pt idx="1782">
                  <c:v>#N/A</c:v>
                </c:pt>
                <c:pt idx="1783">
                  <c:v>#N/A</c:v>
                </c:pt>
                <c:pt idx="1784">
                  <c:v>#N/A</c:v>
                </c:pt>
                <c:pt idx="1785">
                  <c:v>#N/A</c:v>
                </c:pt>
                <c:pt idx="1786">
                  <c:v>#N/A</c:v>
                </c:pt>
                <c:pt idx="1787">
                  <c:v>#N/A</c:v>
                </c:pt>
                <c:pt idx="1788">
                  <c:v>#N/A</c:v>
                </c:pt>
                <c:pt idx="1789">
                  <c:v>#N/A</c:v>
                </c:pt>
                <c:pt idx="1790">
                  <c:v>#N/A</c:v>
                </c:pt>
                <c:pt idx="1791">
                  <c:v>#N/A</c:v>
                </c:pt>
                <c:pt idx="1792">
                  <c:v>#N/A</c:v>
                </c:pt>
                <c:pt idx="1793">
                  <c:v>#N/A</c:v>
                </c:pt>
                <c:pt idx="1794">
                  <c:v>#N/A</c:v>
                </c:pt>
                <c:pt idx="1795">
                  <c:v>#N/A</c:v>
                </c:pt>
                <c:pt idx="1796">
                  <c:v>#N/A</c:v>
                </c:pt>
                <c:pt idx="1797">
                  <c:v>#N/A</c:v>
                </c:pt>
                <c:pt idx="1798">
                  <c:v>#N/A</c:v>
                </c:pt>
                <c:pt idx="1799">
                  <c:v>#N/A</c:v>
                </c:pt>
                <c:pt idx="1800">
                  <c:v>#N/A</c:v>
                </c:pt>
                <c:pt idx="1801">
                  <c:v>#N/A</c:v>
                </c:pt>
                <c:pt idx="1802">
                  <c:v>#N/A</c:v>
                </c:pt>
                <c:pt idx="1803">
                  <c:v>#N/A</c:v>
                </c:pt>
                <c:pt idx="1804">
                  <c:v>#N/A</c:v>
                </c:pt>
                <c:pt idx="1805">
                  <c:v>#N/A</c:v>
                </c:pt>
                <c:pt idx="1806">
                  <c:v>#N/A</c:v>
                </c:pt>
                <c:pt idx="1807">
                  <c:v>#N/A</c:v>
                </c:pt>
                <c:pt idx="1808">
                  <c:v>#N/A</c:v>
                </c:pt>
                <c:pt idx="1809">
                  <c:v>#N/A</c:v>
                </c:pt>
                <c:pt idx="1810">
                  <c:v>#N/A</c:v>
                </c:pt>
                <c:pt idx="1811">
                  <c:v>#N/A</c:v>
                </c:pt>
                <c:pt idx="1812">
                  <c:v>#N/A</c:v>
                </c:pt>
                <c:pt idx="1813">
                  <c:v>#N/A</c:v>
                </c:pt>
                <c:pt idx="1814">
                  <c:v>#N/A</c:v>
                </c:pt>
                <c:pt idx="1815">
                  <c:v>#N/A</c:v>
                </c:pt>
                <c:pt idx="1816">
                  <c:v>#N/A</c:v>
                </c:pt>
                <c:pt idx="1817">
                  <c:v>#N/A</c:v>
                </c:pt>
                <c:pt idx="1818">
                  <c:v>#N/A</c:v>
                </c:pt>
                <c:pt idx="1819">
                  <c:v>#N/A</c:v>
                </c:pt>
                <c:pt idx="1820">
                  <c:v>#N/A</c:v>
                </c:pt>
                <c:pt idx="1821">
                  <c:v>#N/A</c:v>
                </c:pt>
                <c:pt idx="1822">
                  <c:v>#N/A</c:v>
                </c:pt>
                <c:pt idx="1823">
                  <c:v>#N/A</c:v>
                </c:pt>
                <c:pt idx="1824">
                  <c:v>#N/A</c:v>
                </c:pt>
                <c:pt idx="1825">
                  <c:v>#N/A</c:v>
                </c:pt>
                <c:pt idx="1826">
                  <c:v>#N/A</c:v>
                </c:pt>
                <c:pt idx="1827">
                  <c:v>#N/A</c:v>
                </c:pt>
                <c:pt idx="1828">
                  <c:v>#N/A</c:v>
                </c:pt>
                <c:pt idx="1829">
                  <c:v>#N/A</c:v>
                </c:pt>
                <c:pt idx="1830">
                  <c:v>#N/A</c:v>
                </c:pt>
                <c:pt idx="1831">
                  <c:v>#N/A</c:v>
                </c:pt>
                <c:pt idx="1832">
                  <c:v>#N/A</c:v>
                </c:pt>
                <c:pt idx="1833">
                  <c:v>#N/A</c:v>
                </c:pt>
                <c:pt idx="1834">
                  <c:v>#N/A</c:v>
                </c:pt>
                <c:pt idx="1835">
                  <c:v>#N/A</c:v>
                </c:pt>
                <c:pt idx="1836">
                  <c:v>#N/A</c:v>
                </c:pt>
                <c:pt idx="1837">
                  <c:v>#N/A</c:v>
                </c:pt>
                <c:pt idx="1838">
                  <c:v>#N/A</c:v>
                </c:pt>
                <c:pt idx="1839">
                  <c:v>#N/A</c:v>
                </c:pt>
                <c:pt idx="1840">
                  <c:v>#N/A</c:v>
                </c:pt>
                <c:pt idx="1841">
                  <c:v>#N/A</c:v>
                </c:pt>
                <c:pt idx="1842">
                  <c:v>#N/A</c:v>
                </c:pt>
                <c:pt idx="1843">
                  <c:v>#N/A</c:v>
                </c:pt>
                <c:pt idx="1844">
                  <c:v>#N/A</c:v>
                </c:pt>
                <c:pt idx="1845">
                  <c:v>#N/A</c:v>
                </c:pt>
                <c:pt idx="1846">
                  <c:v>#N/A</c:v>
                </c:pt>
                <c:pt idx="1847">
                  <c:v>#N/A</c:v>
                </c:pt>
                <c:pt idx="1848">
                  <c:v>#N/A</c:v>
                </c:pt>
                <c:pt idx="1849">
                  <c:v>#N/A</c:v>
                </c:pt>
                <c:pt idx="1850">
                  <c:v>#N/A</c:v>
                </c:pt>
                <c:pt idx="1851">
                  <c:v>#N/A</c:v>
                </c:pt>
                <c:pt idx="1852">
                  <c:v>#N/A</c:v>
                </c:pt>
                <c:pt idx="1853">
                  <c:v>#N/A</c:v>
                </c:pt>
                <c:pt idx="1854">
                  <c:v>#N/A</c:v>
                </c:pt>
                <c:pt idx="1855">
                  <c:v>#N/A</c:v>
                </c:pt>
                <c:pt idx="1856">
                  <c:v>#N/A</c:v>
                </c:pt>
                <c:pt idx="1857">
                  <c:v>#N/A</c:v>
                </c:pt>
                <c:pt idx="1858">
                  <c:v>#N/A</c:v>
                </c:pt>
                <c:pt idx="1859">
                  <c:v>#N/A</c:v>
                </c:pt>
                <c:pt idx="1860">
                  <c:v>#N/A</c:v>
                </c:pt>
                <c:pt idx="1861">
                  <c:v>#N/A</c:v>
                </c:pt>
                <c:pt idx="1862">
                  <c:v>#N/A</c:v>
                </c:pt>
                <c:pt idx="1863">
                  <c:v>#N/A</c:v>
                </c:pt>
                <c:pt idx="1864">
                  <c:v>#N/A</c:v>
                </c:pt>
                <c:pt idx="1865">
                  <c:v>#N/A</c:v>
                </c:pt>
                <c:pt idx="1866">
                  <c:v>#N/A</c:v>
                </c:pt>
                <c:pt idx="1867">
                  <c:v>#N/A</c:v>
                </c:pt>
                <c:pt idx="1868">
                  <c:v>#N/A</c:v>
                </c:pt>
                <c:pt idx="1869">
                  <c:v>#N/A</c:v>
                </c:pt>
                <c:pt idx="1870">
                  <c:v>#N/A</c:v>
                </c:pt>
                <c:pt idx="1871">
                  <c:v>#N/A</c:v>
                </c:pt>
                <c:pt idx="1872">
                  <c:v>#N/A</c:v>
                </c:pt>
                <c:pt idx="1873">
                  <c:v>#N/A</c:v>
                </c:pt>
                <c:pt idx="1874">
                  <c:v>#N/A</c:v>
                </c:pt>
                <c:pt idx="1875">
                  <c:v>#N/A</c:v>
                </c:pt>
                <c:pt idx="1876">
                  <c:v>#N/A</c:v>
                </c:pt>
                <c:pt idx="1877">
                  <c:v>#N/A</c:v>
                </c:pt>
                <c:pt idx="1878">
                  <c:v>#N/A</c:v>
                </c:pt>
                <c:pt idx="1879">
                  <c:v>#N/A</c:v>
                </c:pt>
                <c:pt idx="1880">
                  <c:v>#N/A</c:v>
                </c:pt>
                <c:pt idx="1881">
                  <c:v>#N/A</c:v>
                </c:pt>
                <c:pt idx="1882">
                  <c:v>#N/A</c:v>
                </c:pt>
                <c:pt idx="1883">
                  <c:v>#N/A</c:v>
                </c:pt>
                <c:pt idx="1884">
                  <c:v>#N/A</c:v>
                </c:pt>
                <c:pt idx="1885">
                  <c:v>#N/A</c:v>
                </c:pt>
                <c:pt idx="1886">
                  <c:v>#N/A</c:v>
                </c:pt>
                <c:pt idx="1887">
                  <c:v>#N/A</c:v>
                </c:pt>
                <c:pt idx="1888">
                  <c:v>#N/A</c:v>
                </c:pt>
                <c:pt idx="1889">
                  <c:v>#N/A</c:v>
                </c:pt>
                <c:pt idx="1890">
                  <c:v>#N/A</c:v>
                </c:pt>
                <c:pt idx="1891">
                  <c:v>#N/A</c:v>
                </c:pt>
                <c:pt idx="1892">
                  <c:v>#N/A</c:v>
                </c:pt>
                <c:pt idx="1893">
                  <c:v>#N/A</c:v>
                </c:pt>
                <c:pt idx="1894">
                  <c:v>#N/A</c:v>
                </c:pt>
                <c:pt idx="1895">
                  <c:v>#N/A</c:v>
                </c:pt>
                <c:pt idx="1896">
                  <c:v>#N/A</c:v>
                </c:pt>
                <c:pt idx="1897">
                  <c:v>#N/A</c:v>
                </c:pt>
                <c:pt idx="1898">
                  <c:v>#N/A</c:v>
                </c:pt>
                <c:pt idx="1899">
                  <c:v>#N/A</c:v>
                </c:pt>
                <c:pt idx="1900">
                  <c:v>#N/A</c:v>
                </c:pt>
                <c:pt idx="1901">
                  <c:v>#N/A</c:v>
                </c:pt>
                <c:pt idx="1902">
                  <c:v>#N/A</c:v>
                </c:pt>
                <c:pt idx="1903">
                  <c:v>#N/A</c:v>
                </c:pt>
                <c:pt idx="1904">
                  <c:v>#N/A</c:v>
                </c:pt>
                <c:pt idx="1905">
                  <c:v>#N/A</c:v>
                </c:pt>
                <c:pt idx="1906">
                  <c:v>#N/A</c:v>
                </c:pt>
                <c:pt idx="1907">
                  <c:v>#N/A</c:v>
                </c:pt>
                <c:pt idx="1908">
                  <c:v>#N/A</c:v>
                </c:pt>
                <c:pt idx="1909">
                  <c:v>#N/A</c:v>
                </c:pt>
                <c:pt idx="1910">
                  <c:v>#N/A</c:v>
                </c:pt>
                <c:pt idx="1911">
                  <c:v>#N/A</c:v>
                </c:pt>
                <c:pt idx="1912">
                  <c:v>#N/A</c:v>
                </c:pt>
                <c:pt idx="1913">
                  <c:v>#N/A</c:v>
                </c:pt>
                <c:pt idx="1914">
                  <c:v>#N/A</c:v>
                </c:pt>
                <c:pt idx="1915">
                  <c:v>#N/A</c:v>
                </c:pt>
                <c:pt idx="1916">
                  <c:v>#N/A</c:v>
                </c:pt>
                <c:pt idx="1917">
                  <c:v>#N/A</c:v>
                </c:pt>
                <c:pt idx="1918">
                  <c:v>#N/A</c:v>
                </c:pt>
                <c:pt idx="1919">
                  <c:v>#N/A</c:v>
                </c:pt>
                <c:pt idx="1920">
                  <c:v>#N/A</c:v>
                </c:pt>
                <c:pt idx="1921">
                  <c:v>#N/A</c:v>
                </c:pt>
                <c:pt idx="1922">
                  <c:v>#N/A</c:v>
                </c:pt>
                <c:pt idx="1923">
                  <c:v>#N/A</c:v>
                </c:pt>
                <c:pt idx="1924">
                  <c:v>#N/A</c:v>
                </c:pt>
                <c:pt idx="1925">
                  <c:v>#N/A</c:v>
                </c:pt>
                <c:pt idx="1926">
                  <c:v>#N/A</c:v>
                </c:pt>
                <c:pt idx="1927">
                  <c:v>#N/A</c:v>
                </c:pt>
                <c:pt idx="1928">
                  <c:v>#N/A</c:v>
                </c:pt>
                <c:pt idx="1929">
                  <c:v>#N/A</c:v>
                </c:pt>
                <c:pt idx="1930">
                  <c:v>#N/A</c:v>
                </c:pt>
                <c:pt idx="1931">
                  <c:v>#N/A</c:v>
                </c:pt>
                <c:pt idx="1932">
                  <c:v>#N/A</c:v>
                </c:pt>
                <c:pt idx="1933">
                  <c:v>#N/A</c:v>
                </c:pt>
                <c:pt idx="1934">
                  <c:v>#N/A</c:v>
                </c:pt>
                <c:pt idx="1935">
                  <c:v>#N/A</c:v>
                </c:pt>
                <c:pt idx="1936">
                  <c:v>#N/A</c:v>
                </c:pt>
                <c:pt idx="1937">
                  <c:v>#N/A</c:v>
                </c:pt>
                <c:pt idx="1938">
                  <c:v>#N/A</c:v>
                </c:pt>
                <c:pt idx="1939">
                  <c:v>#N/A</c:v>
                </c:pt>
                <c:pt idx="1940">
                  <c:v>#N/A</c:v>
                </c:pt>
                <c:pt idx="1941">
                  <c:v>#N/A</c:v>
                </c:pt>
                <c:pt idx="1942">
                  <c:v>#N/A</c:v>
                </c:pt>
                <c:pt idx="1943">
                  <c:v>#N/A</c:v>
                </c:pt>
                <c:pt idx="1944">
                  <c:v>#N/A</c:v>
                </c:pt>
                <c:pt idx="1945">
                  <c:v>#N/A</c:v>
                </c:pt>
                <c:pt idx="1946">
                  <c:v>#N/A</c:v>
                </c:pt>
                <c:pt idx="1947">
                  <c:v>#N/A</c:v>
                </c:pt>
                <c:pt idx="1948">
                  <c:v>#N/A</c:v>
                </c:pt>
                <c:pt idx="1949">
                  <c:v>#N/A</c:v>
                </c:pt>
                <c:pt idx="1950">
                  <c:v>#N/A</c:v>
                </c:pt>
                <c:pt idx="1951">
                  <c:v>#N/A</c:v>
                </c:pt>
                <c:pt idx="1952">
                  <c:v>#N/A</c:v>
                </c:pt>
                <c:pt idx="1953">
                  <c:v>#N/A</c:v>
                </c:pt>
                <c:pt idx="1954">
                  <c:v>#N/A</c:v>
                </c:pt>
                <c:pt idx="1955">
                  <c:v>#N/A</c:v>
                </c:pt>
                <c:pt idx="1956">
                  <c:v>#N/A</c:v>
                </c:pt>
                <c:pt idx="1957">
                  <c:v>#N/A</c:v>
                </c:pt>
                <c:pt idx="1958">
                  <c:v>#N/A</c:v>
                </c:pt>
                <c:pt idx="1959">
                  <c:v>#N/A</c:v>
                </c:pt>
                <c:pt idx="1960">
                  <c:v>6.93</c:v>
                </c:pt>
                <c:pt idx="1961">
                  <c:v>7.23</c:v>
                </c:pt>
                <c:pt idx="1962">
                  <c:v>7.38</c:v>
                </c:pt>
                <c:pt idx="1963">
                  <c:v>7.21</c:v>
                </c:pt>
                <c:pt idx="1964">
                  <c:v>7.12</c:v>
                </c:pt>
                <c:pt idx="1965">
                  <c:v>7.12</c:v>
                </c:pt>
                <c:pt idx="1966">
                  <c:v>7.05</c:v>
                </c:pt>
                <c:pt idx="1967">
                  <c:v>6.71</c:v>
                </c:pt>
                <c:pt idx="1968">
                  <c:v>6.67</c:v>
                </c:pt>
                <c:pt idx="1969">
                  <c:v>6.57</c:v>
                </c:pt>
                <c:pt idx="1970">
                  <c:v>6.4</c:v>
                </c:pt>
                <c:pt idx="1971">
                  <c:v>6.34</c:v>
                </c:pt>
                <c:pt idx="1972">
                  <c:v>6.66</c:v>
                </c:pt>
                <c:pt idx="1973">
                  <c:v>6.47</c:v>
                </c:pt>
                <c:pt idx="1974">
                  <c:v>6.21</c:v>
                </c:pt>
                <c:pt idx="1975">
                  <c:v>6.05</c:v>
                </c:pt>
                <c:pt idx="1976">
                  <c:v>5.92</c:v>
                </c:pt>
                <c:pt idx="1977">
                  <c:v>5.9</c:v>
                </c:pt>
                <c:pt idx="1978">
                  <c:v>6.07</c:v>
                </c:pt>
                <c:pt idx="1979">
                  <c:v>5.65</c:v>
                </c:pt>
                <c:pt idx="1980">
                  <c:v>5.61</c:v>
                </c:pt>
                <c:pt idx="1981">
                  <c:v>5.1100000000000003</c:v>
                </c:pt>
                <c:pt idx="1982">
                  <c:v>4.95</c:v>
                </c:pt>
                <c:pt idx="1983">
                  <c:v>5.45</c:v>
                </c:pt>
                <c:pt idx="1984">
                  <c:v>4.6500000000000004</c:v>
                </c:pt>
                <c:pt idx="1985">
                  <c:v>4.33</c:v>
                </c:pt>
                <c:pt idx="1986">
                  <c:v>4.1100000000000003</c:v>
                </c:pt>
                <c:pt idx="1987">
                  <c:v>4.18</c:v>
                </c:pt>
                <c:pt idx="1988">
                  <c:v>3.99</c:v>
                </c:pt>
                <c:pt idx="1989">
                  <c:v>3.8</c:v>
                </c:pt>
                <c:pt idx="1990">
                  <c:v>3.42</c:v>
                </c:pt>
                <c:pt idx="1991">
                  <c:v>4.34</c:v>
                </c:pt>
                <c:pt idx="1992">
                  <c:v>4.32</c:v>
                </c:pt>
                <c:pt idx="1993">
                  <c:v>4.42</c:v>
                </c:pt>
                <c:pt idx="1994">
                  <c:v>4.18</c:v>
                </c:pt>
                <c:pt idx="1995">
                  <c:v>4.2</c:v>
                </c:pt>
                <c:pt idx="1996">
                  <c:v>4.55</c:v>
                </c:pt>
                <c:pt idx="1997">
                  <c:v>4.4800000000000004</c:v>
                </c:pt>
                <c:pt idx="1998">
                  <c:v>4.58</c:v>
                </c:pt>
                <c:pt idx="1999">
                  <c:v>5.23</c:v>
                </c:pt>
                <c:pt idx="2000">
                  <c:v>5.25</c:v>
                </c:pt>
                <c:pt idx="2001">
                  <c:v>5.19</c:v>
                </c:pt>
                <c:pt idx="2002">
                  <c:v>5.12</c:v>
                </c:pt>
                <c:pt idx="2003">
                  <c:v>4.68</c:v>
                </c:pt>
                <c:pt idx="2004">
                  <c:v>4.9800000000000004</c:v>
                </c:pt>
                <c:pt idx="2005">
                  <c:v>5.3</c:v>
                </c:pt>
                <c:pt idx="2006">
                  <c:v>5.19</c:v>
                </c:pt>
                <c:pt idx="2007">
                  <c:v>4.57</c:v>
                </c:pt>
                <c:pt idx="2008">
                  <c:v>4.3</c:v>
                </c:pt>
                <c:pt idx="2009">
                  <c:v>4.47</c:v>
                </c:pt>
                <c:pt idx="2010">
                  <c:v>4.9000000000000004</c:v>
                </c:pt>
                <c:pt idx="2011">
                  <c:v>4.67</c:v>
                </c:pt>
                <c:pt idx="2012">
                  <c:v>4.63</c:v>
                </c:pt>
                <c:pt idx="2013">
                  <c:v>4.2300000000000004</c:v>
                </c:pt>
                <c:pt idx="2014">
                  <c:v>4.28</c:v>
                </c:pt>
                <c:pt idx="2015">
                  <c:v>4.32</c:v>
                </c:pt>
                <c:pt idx="2016">
                  <c:v>4.26</c:v>
                </c:pt>
                <c:pt idx="2017">
                  <c:v>3.95</c:v>
                </c:pt>
                <c:pt idx="2018">
                  <c:v>3.73</c:v>
                </c:pt>
                <c:pt idx="2019">
                  <c:v>3.52</c:v>
                </c:pt>
                <c:pt idx="2020">
                  <c:v>3.7</c:v>
                </c:pt>
                <c:pt idx="2021">
                  <c:v>3.78</c:v>
                </c:pt>
                <c:pt idx="2022">
                  <c:v>3.55</c:v>
                </c:pt>
                <c:pt idx="2023">
                  <c:v>3.51</c:v>
                </c:pt>
                <c:pt idx="2024">
                  <c:v>3.97</c:v>
                </c:pt>
                <c:pt idx="2025">
                  <c:v>4.42</c:v>
                </c:pt>
                <c:pt idx="2026">
                  <c:v>4.1500000000000004</c:v>
                </c:pt>
                <c:pt idx="2027">
                  <c:v>4.49</c:v>
                </c:pt>
                <c:pt idx="2028">
                  <c:v>4.62</c:v>
                </c:pt>
                <c:pt idx="2029">
                  <c:v>4.95</c:v>
                </c:pt>
                <c:pt idx="2030">
                  <c:v>4.8099999999999996</c:v>
                </c:pt>
                <c:pt idx="2031">
                  <c:v>4.8099999999999996</c:v>
                </c:pt>
                <c:pt idx="2032">
                  <c:v>4.9400000000000004</c:v>
                </c:pt>
                <c:pt idx="2033">
                  <c:v>4.92</c:v>
                </c:pt>
                <c:pt idx="2034">
                  <c:v>5.04</c:v>
                </c:pt>
                <c:pt idx="2035">
                  <c:v>5.19</c:v>
                </c:pt>
                <c:pt idx="2036">
                  <c:v>5.2</c:v>
                </c:pt>
                <c:pt idx="2037">
                  <c:v>4.78</c:v>
                </c:pt>
                <c:pt idx="2038">
                  <c:v>4.3</c:v>
                </c:pt>
                <c:pt idx="2039">
                  <c:v>4.3499999999999996</c:v>
                </c:pt>
                <c:pt idx="2040">
                  <c:v>4.7699999999999996</c:v>
                </c:pt>
                <c:pt idx="2041">
                  <c:v>4.76</c:v>
                </c:pt>
                <c:pt idx="2042">
                  <c:v>3.09</c:v>
                </c:pt>
                <c:pt idx="2043">
                  <c:v>2.75</c:v>
                </c:pt>
                <c:pt idx="2044">
                  <c:v>3.07</c:v>
                </c:pt>
                <c:pt idx="2045">
                  <c:v>3.16</c:v>
                </c:pt>
                <c:pt idx="2046">
                  <c:v>2.89</c:v>
                </c:pt>
                <c:pt idx="2047">
                  <c:v>3.08</c:v>
                </c:pt>
                <c:pt idx="2048">
                  <c:v>3.02</c:v>
                </c:pt>
                <c:pt idx="2049">
                  <c:v>2.97</c:v>
                </c:pt>
                <c:pt idx="2050">
                  <c:v>3.11</c:v>
                </c:pt>
                <c:pt idx="2051">
                  <c:v>3.32</c:v>
                </c:pt>
                <c:pt idx="2052">
                  <c:v>3.12</c:v>
                </c:pt>
                <c:pt idx="2053">
                  <c:v>2.91</c:v>
                </c:pt>
                <c:pt idx="2054">
                  <c:v>3.09</c:v>
                </c:pt>
                <c:pt idx="2055">
                  <c:v>3.78</c:v>
                </c:pt>
                <c:pt idx="2056">
                  <c:v>3.91</c:v>
                </c:pt>
                <c:pt idx="2057">
                  <c:v>3.74</c:v>
                </c:pt>
                <c:pt idx="2058">
                  <c:v>3.49</c:v>
                </c:pt>
                <c:pt idx="2059">
                  <c:v>3.79</c:v>
                </c:pt>
                <c:pt idx="2060">
                  <c:v>3.38</c:v>
                </c:pt>
                <c:pt idx="2061">
                  <c:v>3.27</c:v>
                </c:pt>
                <c:pt idx="2062">
                  <c:v>3.52</c:v>
                </c:pt>
                <c:pt idx="2063">
                  <c:v>3.64</c:v>
                </c:pt>
                <c:pt idx="2064">
                  <c:v>3.7</c:v>
                </c:pt>
                <c:pt idx="2065">
                  <c:v>3.54</c:v>
                </c:pt>
                <c:pt idx="2066">
                  <c:v>3.6</c:v>
                </c:pt>
                <c:pt idx="2067">
                  <c:v>3.56</c:v>
                </c:pt>
                <c:pt idx="2068">
                  <c:v>3.32</c:v>
                </c:pt>
                <c:pt idx="2069">
                  <c:v>3.4</c:v>
                </c:pt>
                <c:pt idx="2070">
                  <c:v>3.56</c:v>
                </c:pt>
                <c:pt idx="2071">
                  <c:v>3.5</c:v>
                </c:pt>
                <c:pt idx="2072">
                  <c:v>3.65</c:v>
                </c:pt>
                <c:pt idx="2073">
                  <c:v>3.75</c:v>
                </c:pt>
                <c:pt idx="2074">
                  <c:v>3.82</c:v>
                </c:pt>
                <c:pt idx="2075">
                  <c:v>3.95</c:v>
                </c:pt>
                <c:pt idx="2076">
                  <c:v>3.92</c:v>
                </c:pt>
                <c:pt idx="2077">
                  <c:v>3.96</c:v>
                </c:pt>
                <c:pt idx="2078">
                  <c:v>3.91</c:v>
                </c:pt>
                <c:pt idx="2079">
                  <c:v>4</c:v>
                </c:pt>
                <c:pt idx="2080">
                  <c:v>4.12</c:v>
                </c:pt>
                <c:pt idx="2081">
                  <c:v>4.04</c:v>
                </c:pt>
                <c:pt idx="2082">
                  <c:v>4.2</c:v>
                </c:pt>
                <c:pt idx="2083">
                  <c:v>4.5</c:v>
                </c:pt>
                <c:pt idx="2084">
                  <c:v>4.41</c:v>
                </c:pt>
                <c:pt idx="2085">
                  <c:v>4.7699999999999996</c:v>
                </c:pt>
                <c:pt idx="2086">
                  <c:v>4.58</c:v>
                </c:pt>
                <c:pt idx="2087">
                  <c:v>4.7</c:v>
                </c:pt>
                <c:pt idx="2088">
                  <c:v>4.3899999999999997</c:v>
                </c:pt>
                <c:pt idx="2089">
                  <c:v>4.43</c:v>
                </c:pt>
                <c:pt idx="2090">
                  <c:v>4.38</c:v>
                </c:pt>
                <c:pt idx="2091">
                  <c:v>4.12</c:v>
                </c:pt>
                <c:pt idx="2092">
                  <c:v>4.28</c:v>
                </c:pt>
                <c:pt idx="2093">
                  <c:v>4.42</c:v>
                </c:pt>
                <c:pt idx="2094">
                  <c:v>4.43</c:v>
                </c:pt>
                <c:pt idx="2095">
                  <c:v>4.21</c:v>
                </c:pt>
                <c:pt idx="2096">
                  <c:v>4.24</c:v>
                </c:pt>
                <c:pt idx="2097">
                  <c:v>4.29</c:v>
                </c:pt>
                <c:pt idx="2098">
                  <c:v>4.6900000000000004</c:v>
                </c:pt>
                <c:pt idx="2099">
                  <c:v>4.55</c:v>
                </c:pt>
                <c:pt idx="2100">
                  <c:v>4.29</c:v>
                </c:pt>
                <c:pt idx="2101">
                  <c:v>4.24</c:v>
                </c:pt>
                <c:pt idx="2102">
                  <c:v>4.17</c:v>
                </c:pt>
                <c:pt idx="2103">
                  <c:v>4.05</c:v>
                </c:pt>
                <c:pt idx="2104">
                  <c:v>4.09</c:v>
                </c:pt>
                <c:pt idx="2105">
                  <c:v>4.04</c:v>
                </c:pt>
                <c:pt idx="2106">
                  <c:v>4.05</c:v>
                </c:pt>
                <c:pt idx="2107">
                  <c:v>4.13</c:v>
                </c:pt>
                <c:pt idx="2108">
                  <c:v>4.13</c:v>
                </c:pt>
                <c:pt idx="2109">
                  <c:v>4.13</c:v>
                </c:pt>
                <c:pt idx="2110">
                  <c:v>4.1900000000000004</c:v>
                </c:pt>
                <c:pt idx="2111">
                  <c:v>4.21</c:v>
                </c:pt>
                <c:pt idx="2112">
                  <c:v>4.26</c:v>
                </c:pt>
                <c:pt idx="2113">
                  <c:v>4.3</c:v>
                </c:pt>
                <c:pt idx="2114">
                  <c:v>4.3</c:v>
                </c:pt>
                <c:pt idx="2115">
                  <c:v>4.33</c:v>
                </c:pt>
                <c:pt idx="2116">
                  <c:v>4.33</c:v>
                </c:pt>
                <c:pt idx="2117">
                  <c:v>4.29</c:v>
                </c:pt>
                <c:pt idx="2118">
                  <c:v>4.34</c:v>
                </c:pt>
                <c:pt idx="2119">
                  <c:v>4.3499999999999996</c:v>
                </c:pt>
                <c:pt idx="2120">
                  <c:v>4.4000000000000004</c:v>
                </c:pt>
                <c:pt idx="2121">
                  <c:v>4.43</c:v>
                </c:pt>
                <c:pt idx="2122">
                  <c:v>4.5199999999999996</c:v>
                </c:pt>
                <c:pt idx="2123">
                  <c:v>4.46</c:v>
                </c:pt>
                <c:pt idx="2124">
                  <c:v>4.53</c:v>
                </c:pt>
                <c:pt idx="2125">
                  <c:v>4.46</c:v>
                </c:pt>
                <c:pt idx="2126">
                  <c:v>4.33</c:v>
                </c:pt>
                <c:pt idx="2127">
                  <c:v>4.3099999999999996</c:v>
                </c:pt>
                <c:pt idx="2128">
                  <c:v>4.37</c:v>
                </c:pt>
                <c:pt idx="2129">
                  <c:v>4.37</c:v>
                </c:pt>
                <c:pt idx="2130">
                  <c:v>4.37</c:v>
                </c:pt>
                <c:pt idx="2131">
                  <c:v>4.34</c:v>
                </c:pt>
                <c:pt idx="2132">
                  <c:v>4.3600000000000003</c:v>
                </c:pt>
                <c:pt idx="2133">
                  <c:v>4.38</c:v>
                </c:pt>
                <c:pt idx="2134">
                  <c:v>4.53</c:v>
                </c:pt>
                <c:pt idx="2135">
                  <c:v>4.4400000000000004</c:v>
                </c:pt>
                <c:pt idx="2136">
                  <c:v>4.43</c:v>
                </c:pt>
                <c:pt idx="2137">
                  <c:v>4.55</c:v>
                </c:pt>
                <c:pt idx="2138">
                  <c:v>4.6100000000000003</c:v>
                </c:pt>
                <c:pt idx="2139">
                  <c:v>4.5999999999999996</c:v>
                </c:pt>
                <c:pt idx="2140">
                  <c:v>4.57</c:v>
                </c:pt>
                <c:pt idx="2141">
                  <c:v>4.51</c:v>
                </c:pt>
                <c:pt idx="2142">
                  <c:v>4.42</c:v>
                </c:pt>
                <c:pt idx="2143">
                  <c:v>4.57</c:v>
                </c:pt>
                <c:pt idx="2144">
                  <c:v>4.9800000000000004</c:v>
                </c:pt>
                <c:pt idx="2145">
                  <c:v>5.33</c:v>
                </c:pt>
                <c:pt idx="2146">
                  <c:v>5.33</c:v>
                </c:pt>
                <c:pt idx="2147">
                  <c:v>5.15</c:v>
                </c:pt>
                <c:pt idx="2148">
                  <c:v>5.28</c:v>
                </c:pt>
                <c:pt idx="2149">
                  <c:v>5.63</c:v>
                </c:pt>
                <c:pt idx="2150">
                  <c:v>5.41</c:v>
                </c:pt>
                <c:pt idx="2151">
                  <c:v>5.48</c:v>
                </c:pt>
                <c:pt idx="2152">
                  <c:v>5.68</c:v>
                </c:pt>
                <c:pt idx="2153">
                  <c:v>5.53</c:v>
                </c:pt>
                <c:pt idx="2154">
                  <c:v>5.36</c:v>
                </c:pt>
                <c:pt idx="2155">
                  <c:v>5.36</c:v>
                </c:pt>
                <c:pt idx="2156">
                  <c:v>5.43</c:v>
                </c:pt>
                <c:pt idx="2157">
                  <c:v>5.39</c:v>
                </c:pt>
                <c:pt idx="2158">
                  <c:v>5.4</c:v>
                </c:pt>
                <c:pt idx="2159">
                  <c:v>5.49</c:v>
                </c:pt>
                <c:pt idx="2160">
                  <c:v>5.39</c:v>
                </c:pt>
                <c:pt idx="2161">
                  <c:v>5.04</c:v>
                </c:pt>
                <c:pt idx="2162">
                  <c:v>5.04</c:v>
                </c:pt>
                <c:pt idx="2163">
                  <c:v>5.15</c:v>
                </c:pt>
                <c:pt idx="2164">
                  <c:v>5.28</c:v>
                </c:pt>
                <c:pt idx="2165">
                  <c:v>5.2</c:v>
                </c:pt>
                <c:pt idx="2166">
                  <c:v>5.1100000000000003</c:v>
                </c:pt>
                <c:pt idx="2167">
                  <c:v>4.97</c:v>
                </c:pt>
                <c:pt idx="2168">
                  <c:v>4.87</c:v>
                </c:pt>
                <c:pt idx="2169">
                  <c:v>4.8</c:v>
                </c:pt>
                <c:pt idx="2170">
                  <c:v>4.7699999999999996</c:v>
                </c:pt>
                <c:pt idx="2171">
                  <c:v>4.62</c:v>
                </c:pt>
                <c:pt idx="2172">
                  <c:v>4.82</c:v>
                </c:pt>
                <c:pt idx="2173">
                  <c:v>4.96</c:v>
                </c:pt>
                <c:pt idx="2174">
                  <c:v>5.34</c:v>
                </c:pt>
                <c:pt idx="2175">
                  <c:v>5.18</c:v>
                </c:pt>
                <c:pt idx="2176">
                  <c:v>5.13</c:v>
                </c:pt>
                <c:pt idx="2177">
                  <c:v>4.59</c:v>
                </c:pt>
                <c:pt idx="2178">
                  <c:v>4.71</c:v>
                </c:pt>
                <c:pt idx="2179">
                  <c:v>4.62</c:v>
                </c:pt>
                <c:pt idx="2180">
                  <c:v>4.67</c:v>
                </c:pt>
                <c:pt idx="2181">
                  <c:v>5.01</c:v>
                </c:pt>
                <c:pt idx="2182">
                  <c:v>4.83</c:v>
                </c:pt>
                <c:pt idx="2183">
                  <c:v>5.09</c:v>
                </c:pt>
                <c:pt idx="2184">
                  <c:v>4.97</c:v>
                </c:pt>
                <c:pt idx="2185">
                  <c:v>4.8099999999999996</c:v>
                </c:pt>
                <c:pt idx="2186">
                  <c:v>4.62</c:v>
                </c:pt>
                <c:pt idx="2187">
                  <c:v>4.5599999999999996</c:v>
                </c:pt>
                <c:pt idx="2188">
                  <c:v>4.8</c:v>
                </c:pt>
                <c:pt idx="2189">
                  <c:v>4.78</c:v>
                </c:pt>
                <c:pt idx="2190">
                  <c:v>4.8</c:v>
                </c:pt>
                <c:pt idx="2191">
                  <c:v>4.49</c:v>
                </c:pt>
                <c:pt idx="2192">
                  <c:v>4.6100000000000003</c:v>
                </c:pt>
                <c:pt idx="2193">
                  <c:v>4.6500000000000004</c:v>
                </c:pt>
                <c:pt idx="2194">
                  <c:v>4.6500000000000004</c:v>
                </c:pt>
                <c:pt idx="2195">
                  <c:v>4.59</c:v>
                </c:pt>
                <c:pt idx="2196">
                  <c:v>4.5</c:v>
                </c:pt>
                <c:pt idx="2197">
                  <c:v>4.3499999999999996</c:v>
                </c:pt>
                <c:pt idx="2198">
                  <c:v>4.42</c:v>
                </c:pt>
                <c:pt idx="2199">
                  <c:v>4.49</c:v>
                </c:pt>
                <c:pt idx="2200">
                  <c:v>4.41</c:v>
                </c:pt>
                <c:pt idx="2201">
                  <c:v>4.43</c:v>
                </c:pt>
                <c:pt idx="2202">
                  <c:v>4.4000000000000004</c:v>
                </c:pt>
                <c:pt idx="2203">
                  <c:v>4.49</c:v>
                </c:pt>
                <c:pt idx="2204">
                  <c:v>4.47</c:v>
                </c:pt>
                <c:pt idx="2205">
                  <c:v>4.43</c:v>
                </c:pt>
                <c:pt idx="2206">
                  <c:v>4.3600000000000003</c:v>
                </c:pt>
                <c:pt idx="2207">
                  <c:v>4.5</c:v>
                </c:pt>
                <c:pt idx="2208">
                  <c:v>4.4800000000000004</c:v>
                </c:pt>
                <c:pt idx="2209">
                  <c:v>4.4800000000000004</c:v>
                </c:pt>
                <c:pt idx="2210">
                  <c:v>4.6399999999999997</c:v>
                </c:pt>
                <c:pt idx="2211">
                  <c:v>4.79</c:v>
                </c:pt>
                <c:pt idx="2212">
                  <c:v>4.9000000000000004</c:v>
                </c:pt>
                <c:pt idx="2213">
                  <c:v>5.0199999999999996</c:v>
                </c:pt>
                <c:pt idx="2214">
                  <c:v>4.88</c:v>
                </c:pt>
                <c:pt idx="2215">
                  <c:v>4.9000000000000004</c:v>
                </c:pt>
                <c:pt idx="2216">
                  <c:v>4.8</c:v>
                </c:pt>
                <c:pt idx="2217">
                  <c:v>4.67</c:v>
                </c:pt>
                <c:pt idx="2218">
                  <c:v>5.01</c:v>
                </c:pt>
                <c:pt idx="2219">
                  <c:v>4.99</c:v>
                </c:pt>
                <c:pt idx="2220">
                  <c:v>5.03</c:v>
                </c:pt>
                <c:pt idx="2221">
                  <c:v>4.87</c:v>
                </c:pt>
                <c:pt idx="2222">
                  <c:v>4.88</c:v>
                </c:pt>
                <c:pt idx="2223">
                  <c:v>5.01</c:v>
                </c:pt>
                <c:pt idx="2224">
                  <c:v>5.01</c:v>
                </c:pt>
                <c:pt idx="2225">
                  <c:v>5.03</c:v>
                </c:pt>
                <c:pt idx="2226">
                  <c:v>5.0199999999999996</c:v>
                </c:pt>
                <c:pt idx="2227">
                  <c:v>4.95</c:v>
                </c:pt>
                <c:pt idx="2228">
                  <c:v>4.83</c:v>
                </c:pt>
                <c:pt idx="2229">
                  <c:v>4.8099999999999996</c:v>
                </c:pt>
                <c:pt idx="2230">
                  <c:v>4.72</c:v>
                </c:pt>
                <c:pt idx="2231">
                  <c:v>4.76</c:v>
                </c:pt>
                <c:pt idx="2232">
                  <c:v>4.6500000000000004</c:v>
                </c:pt>
                <c:pt idx="2233">
                  <c:v>4.58</c:v>
                </c:pt>
                <c:pt idx="2234">
                  <c:v>4.5999999999999996</c:v>
                </c:pt>
                <c:pt idx="2235">
                  <c:v>4.7</c:v>
                </c:pt>
                <c:pt idx="2236">
                  <c:v>4.91</c:v>
                </c:pt>
                <c:pt idx="2237">
                  <c:v>4.9000000000000004</c:v>
                </c:pt>
                <c:pt idx="2238">
                  <c:v>5.15</c:v>
                </c:pt>
                <c:pt idx="2239">
                  <c:v>5.15</c:v>
                </c:pt>
                <c:pt idx="2240">
                  <c:v>5</c:v>
                </c:pt>
                <c:pt idx="2241">
                  <c:v>5.1100000000000003</c:v>
                </c:pt>
                <c:pt idx="2242">
                  <c:v>5.2</c:v>
                </c:pt>
                <c:pt idx="2243">
                  <c:v>5.0999999999999996</c:v>
                </c:pt>
                <c:pt idx="2244">
                  <c:v>5.34</c:v>
                </c:pt>
                <c:pt idx="2245">
                  <c:v>5.45</c:v>
                </c:pt>
                <c:pt idx="2246">
                  <c:v>5.6</c:v>
                </c:pt>
                <c:pt idx="2247">
                  <c:v>5.57</c:v>
                </c:pt>
                <c:pt idx="2248">
                  <c:v>5.78</c:v>
                </c:pt>
                <c:pt idx="2249">
                  <c:v>5.59</c:v>
                </c:pt>
                <c:pt idx="2250">
                  <c:v>5.91</c:v>
                </c:pt>
                <c:pt idx="2251">
                  <c:v>5.91</c:v>
                </c:pt>
                <c:pt idx="2252">
                  <c:v>6.16</c:v>
                </c:pt>
                <c:pt idx="2253">
                  <c:v>6.54</c:v>
                </c:pt>
                <c:pt idx="2254">
                  <c:v>6.52</c:v>
                </c:pt>
                <c:pt idx="2255">
                  <c:v>6.49</c:v>
                </c:pt>
                <c:pt idx="2256">
                  <c:v>6.33</c:v>
                </c:pt>
                <c:pt idx="2257">
                  <c:v>6.44</c:v>
                </c:pt>
                <c:pt idx="2258">
                  <c:v>6.47</c:v>
                </c:pt>
                <c:pt idx="2259">
                  <c:v>6.68</c:v>
                </c:pt>
                <c:pt idx="2260">
                  <c:v>6.9</c:v>
                </c:pt>
                <c:pt idx="2261">
                  <c:v>6.84</c:v>
                </c:pt>
                <c:pt idx="2262">
                  <c:v>7.01</c:v>
                </c:pt>
                <c:pt idx="2263">
                  <c:v>7.08</c:v>
                </c:pt>
                <c:pt idx="2264">
                  <c:v>7.23</c:v>
                </c:pt>
                <c:pt idx="2265">
                  <c:v>7.1</c:v>
                </c:pt>
                <c:pt idx="2266">
                  <c:v>6.31</c:v>
                </c:pt>
                <c:pt idx="2267">
                  <c:v>6.58</c:v>
                </c:pt>
                <c:pt idx="2268">
                  <c:v>6.59</c:v>
                </c:pt>
                <c:pt idx="2269">
                  <c:v>7.15</c:v>
                </c:pt>
                <c:pt idx="2270">
                  <c:v>6.7</c:v>
                </c:pt>
                <c:pt idx="2271">
                  <c:v>6.9</c:v>
                </c:pt>
                <c:pt idx="2272">
                  <c:v>6.86</c:v>
                </c:pt>
                <c:pt idx="2273">
                  <c:v>6.88</c:v>
                </c:pt>
                <c:pt idx="2274">
                  <c:v>6.98</c:v>
                </c:pt>
                <c:pt idx="2275">
                  <c:v>6.97</c:v>
                </c:pt>
                <c:pt idx="2276">
                  <c:v>6.9</c:v>
                </c:pt>
                <c:pt idx="2277">
                  <c:v>6.58</c:v>
                </c:pt>
                <c:pt idx="2278">
                  <c:v>6.51</c:v>
                </c:pt>
                <c:pt idx="2279">
                  <c:v>6.37</c:v>
                </c:pt>
                <c:pt idx="2280">
                  <c:v>5.95</c:v>
                </c:pt>
                <c:pt idx="2281">
                  <c:v>5.83</c:v>
                </c:pt>
                <c:pt idx="2282">
                  <c:v>6.06</c:v>
                </c:pt>
                <c:pt idx="2283">
                  <c:v>6.08</c:v>
                </c:pt>
                <c:pt idx="2284">
                  <c:v>6.25</c:v>
                </c:pt>
                <c:pt idx="2285">
                  <c:v>5.93</c:v>
                </c:pt>
                <c:pt idx="2286">
                  <c:v>5.93</c:v>
                </c:pt>
                <c:pt idx="2287">
                  <c:v>5.87</c:v>
                </c:pt>
                <c:pt idx="2288">
                  <c:v>5.24</c:v>
                </c:pt>
                <c:pt idx="2289">
                  <c:v>4.4000000000000004</c:v>
                </c:pt>
                <c:pt idx="2290">
                  <c:v>4.7</c:v>
                </c:pt>
                <c:pt idx="2291">
                  <c:v>5.0999999999999996</c:v>
                </c:pt>
                <c:pt idx="2292">
                  <c:v>4.8899999999999997</c:v>
                </c:pt>
                <c:pt idx="2293">
                  <c:v>4.91</c:v>
                </c:pt>
                <c:pt idx="2294">
                  <c:v>4.74</c:v>
                </c:pt>
                <c:pt idx="2295">
                  <c:v>5.03</c:v>
                </c:pt>
                <c:pt idx="2296">
                  <c:v>4.91</c:v>
                </c:pt>
                <c:pt idx="2297">
                  <c:v>4.99</c:v>
                </c:pt>
                <c:pt idx="2298">
                  <c:v>5.17</c:v>
                </c:pt>
                <c:pt idx="2299">
                  <c:v>5.37</c:v>
                </c:pt>
                <c:pt idx="2300">
                  <c:v>5.29</c:v>
                </c:pt>
                <c:pt idx="2301">
                  <c:v>5.59</c:v>
                </c:pt>
                <c:pt idx="2302">
                  <c:v>5.51</c:v>
                </c:pt>
                <c:pt idx="2303">
                  <c:v>5.6</c:v>
                </c:pt>
                <c:pt idx="2304">
                  <c:v>5.6</c:v>
                </c:pt>
                <c:pt idx="2305">
                  <c:v>5.73</c:v>
                </c:pt>
                <c:pt idx="2306">
                  <c:v>5.72</c:v>
                </c:pt>
                <c:pt idx="2307">
                  <c:v>5.77</c:v>
                </c:pt>
                <c:pt idx="2308">
                  <c:v>5.12</c:v>
                </c:pt>
                <c:pt idx="2309">
                  <c:v>5.26</c:v>
                </c:pt>
                <c:pt idx="2310">
                  <c:v>5.46</c:v>
                </c:pt>
                <c:pt idx="2311">
                  <c:v>5.46</c:v>
                </c:pt>
                <c:pt idx="2312">
                  <c:v>5.46</c:v>
                </c:pt>
                <c:pt idx="2313">
                  <c:v>5.24</c:v>
                </c:pt>
                <c:pt idx="2314">
                  <c:v>5.27</c:v>
                </c:pt>
                <c:pt idx="2315">
                  <c:v>5.28</c:v>
                </c:pt>
                <c:pt idx="2316">
                  <c:v>5.18</c:v>
                </c:pt>
                <c:pt idx="2317">
                  <c:v>5.19</c:v>
                </c:pt>
                <c:pt idx="2318">
                  <c:v>5.3</c:v>
                </c:pt>
                <c:pt idx="2319">
                  <c:v>5.36</c:v>
                </c:pt>
                <c:pt idx="2320">
                  <c:v>5.34</c:v>
                </c:pt>
                <c:pt idx="2321">
                  <c:v>5.16</c:v>
                </c:pt>
                <c:pt idx="2322">
                  <c:v>4.83</c:v>
                </c:pt>
                <c:pt idx="2323">
                  <c:v>4.8499999999999996</c:v>
                </c:pt>
                <c:pt idx="2324">
                  <c:v>4.75</c:v>
                </c:pt>
                <c:pt idx="2325">
                  <c:v>4.8899999999999997</c:v>
                </c:pt>
                <c:pt idx="2326">
                  <c:v>5.17</c:v>
                </c:pt>
                <c:pt idx="2327">
                  <c:v>5.21</c:v>
                </c:pt>
                <c:pt idx="2328">
                  <c:v>5.17</c:v>
                </c:pt>
                <c:pt idx="2329">
                  <c:v>5.14</c:v>
                </c:pt>
                <c:pt idx="2330">
                  <c:v>5.22</c:v>
                </c:pt>
                <c:pt idx="2331">
                  <c:v>5.25</c:v>
                </c:pt>
                <c:pt idx="2332">
                  <c:v>5.25</c:v>
                </c:pt>
                <c:pt idx="2333">
                  <c:v>5.0999999999999996</c:v>
                </c:pt>
                <c:pt idx="2334">
                  <c:v>5.19</c:v>
                </c:pt>
                <c:pt idx="2335">
                  <c:v>5.48</c:v>
                </c:pt>
                <c:pt idx="2336">
                  <c:v>5.44</c:v>
                </c:pt>
                <c:pt idx="2337">
                  <c:v>5.58</c:v>
                </c:pt>
                <c:pt idx="2338">
                  <c:v>5.48</c:v>
                </c:pt>
                <c:pt idx="2339">
                  <c:v>5.57</c:v>
                </c:pt>
                <c:pt idx="2340">
                  <c:v>5.53</c:v>
                </c:pt>
                <c:pt idx="2341">
                  <c:v>5.4</c:v>
                </c:pt>
                <c:pt idx="2342">
                  <c:v>5.59</c:v>
                </c:pt>
                <c:pt idx="2343">
                  <c:v>5.71</c:v>
                </c:pt>
                <c:pt idx="2344">
                  <c:v>5.68</c:v>
                </c:pt>
                <c:pt idx="2345">
                  <c:v>5.75</c:v>
                </c:pt>
                <c:pt idx="2346">
                  <c:v>5.7</c:v>
                </c:pt>
                <c:pt idx="2347">
                  <c:v>5.59</c:v>
                </c:pt>
                <c:pt idx="2348">
                  <c:v>5.7</c:v>
                </c:pt>
                <c:pt idx="2349">
                  <c:v>5.84</c:v>
                </c:pt>
                <c:pt idx="2350">
                  <c:v>5.79</c:v>
                </c:pt>
                <c:pt idx="2351">
                  <c:v>5.75</c:v>
                </c:pt>
                <c:pt idx="2352">
                  <c:v>5.75</c:v>
                </c:pt>
                <c:pt idx="2353">
                  <c:v>5.81</c:v>
                </c:pt>
                <c:pt idx="2354">
                  <c:v>5.86</c:v>
                </c:pt>
                <c:pt idx="2355">
                  <c:v>6.05</c:v>
                </c:pt>
                <c:pt idx="2356">
                  <c:v>6.11</c:v>
                </c:pt>
                <c:pt idx="2357">
                  <c:v>6.03</c:v>
                </c:pt>
                <c:pt idx="2358">
                  <c:v>5.69</c:v>
                </c:pt>
                <c:pt idx="2359">
                  <c:v>5.58</c:v>
                </c:pt>
                <c:pt idx="2360">
                  <c:v>5.77</c:v>
                </c:pt>
                <c:pt idx="2361">
                  <c:v>5.83</c:v>
                </c:pt>
                <c:pt idx="2362">
                  <c:v>5.7</c:v>
                </c:pt>
                <c:pt idx="2363">
                  <c:v>5.76</c:v>
                </c:pt>
                <c:pt idx="2364">
                  <c:v>5.9</c:v>
                </c:pt>
                <c:pt idx="2365">
                  <c:v>5.96</c:v>
                </c:pt>
                <c:pt idx="2366">
                  <c:v>6.06</c:v>
                </c:pt>
                <c:pt idx="2367">
                  <c:v>6.17</c:v>
                </c:pt>
                <c:pt idx="2368">
                  <c:v>6.02</c:v>
                </c:pt>
                <c:pt idx="2369">
                  <c:v>6.08</c:v>
                </c:pt>
                <c:pt idx="2370">
                  <c:v>6.19</c:v>
                </c:pt>
                <c:pt idx="2371">
                  <c:v>6.19</c:v>
                </c:pt>
                <c:pt idx="2372">
                  <c:v>6.07</c:v>
                </c:pt>
                <c:pt idx="2373">
                  <c:v>6.15</c:v>
                </c:pt>
                <c:pt idx="2374">
                  <c:v>6.21</c:v>
                </c:pt>
                <c:pt idx="2375">
                  <c:v>6.05</c:v>
                </c:pt>
                <c:pt idx="2376">
                  <c:v>6.15</c:v>
                </c:pt>
                <c:pt idx="2377">
                  <c:v>6.23</c:v>
                </c:pt>
                <c:pt idx="2378">
                  <c:v>6.29</c:v>
                </c:pt>
                <c:pt idx="2379">
                  <c:v>6.25</c:v>
                </c:pt>
                <c:pt idx="2380">
                  <c:v>6.22</c:v>
                </c:pt>
                <c:pt idx="2381">
                  <c:v>6.23</c:v>
                </c:pt>
                <c:pt idx="2382">
                  <c:v>5.96</c:v>
                </c:pt>
                <c:pt idx="2383">
                  <c:v>5.99</c:v>
                </c:pt>
                <c:pt idx="2384">
                  <c:v>6.15</c:v>
                </c:pt>
                <c:pt idx="2385">
                  <c:v>6.13</c:v>
                </c:pt>
                <c:pt idx="2386">
                  <c:v>6.25</c:v>
                </c:pt>
                <c:pt idx="2387">
                  <c:v>6.25</c:v>
                </c:pt>
                <c:pt idx="2388">
                  <c:v>6.4</c:v>
                </c:pt>
                <c:pt idx="2389">
                  <c:v>6.36</c:v>
                </c:pt>
                <c:pt idx="2390">
                  <c:v>6.46</c:v>
                </c:pt>
                <c:pt idx="2391">
                  <c:v>6.44</c:v>
                </c:pt>
                <c:pt idx="2392">
                  <c:v>6.37</c:v>
                </c:pt>
                <c:pt idx="2393">
                  <c:v>6.38</c:v>
                </c:pt>
                <c:pt idx="2394">
                  <c:v>6.35</c:v>
                </c:pt>
                <c:pt idx="2395">
                  <c:v>6.32</c:v>
                </c:pt>
                <c:pt idx="2396">
                  <c:v>6.38</c:v>
                </c:pt>
                <c:pt idx="2397">
                  <c:v>6.46</c:v>
                </c:pt>
                <c:pt idx="2398">
                  <c:v>6.41</c:v>
                </c:pt>
                <c:pt idx="2399">
                  <c:v>6.42</c:v>
                </c:pt>
                <c:pt idx="2400">
                  <c:v>6.41</c:v>
                </c:pt>
                <c:pt idx="2401">
                  <c:v>6.34</c:v>
                </c:pt>
                <c:pt idx="2402">
                  <c:v>6.13</c:v>
                </c:pt>
                <c:pt idx="2403">
                  <c:v>6.28</c:v>
                </c:pt>
                <c:pt idx="2404">
                  <c:v>6.29</c:v>
                </c:pt>
                <c:pt idx="2405">
                  <c:v>6.14</c:v>
                </c:pt>
                <c:pt idx="2406">
                  <c:v>6.1</c:v>
                </c:pt>
                <c:pt idx="2407">
                  <c:v>6.12</c:v>
                </c:pt>
                <c:pt idx="2408">
                  <c:v>6.06</c:v>
                </c:pt>
                <c:pt idx="2409">
                  <c:v>5.93</c:v>
                </c:pt>
                <c:pt idx="2410">
                  <c:v>5.81</c:v>
                </c:pt>
                <c:pt idx="2411">
                  <c:v>5.9</c:v>
                </c:pt>
                <c:pt idx="2412">
                  <c:v>5.99</c:v>
                </c:pt>
                <c:pt idx="2413">
                  <c:v>6.03</c:v>
                </c:pt>
                <c:pt idx="2414">
                  <c:v>6</c:v>
                </c:pt>
                <c:pt idx="2415">
                  <c:v>5.67</c:v>
                </c:pt>
                <c:pt idx="2416">
                  <c:v>5.82</c:v>
                </c:pt>
                <c:pt idx="2417">
                  <c:v>5.82</c:v>
                </c:pt>
                <c:pt idx="2418">
                  <c:v>5.93</c:v>
                </c:pt>
                <c:pt idx="2419">
                  <c:v>5.77</c:v>
                </c:pt>
                <c:pt idx="2420">
                  <c:v>5.84</c:v>
                </c:pt>
                <c:pt idx="2421">
                  <c:v>5.81</c:v>
                </c:pt>
                <c:pt idx="2422">
                  <c:v>5.69</c:v>
                </c:pt>
                <c:pt idx="2423">
                  <c:v>5.68</c:v>
                </c:pt>
                <c:pt idx="2424">
                  <c:v>5.68</c:v>
                </c:pt>
                <c:pt idx="2425">
                  <c:v>5.73</c:v>
                </c:pt>
                <c:pt idx="2426">
                  <c:v>6.05</c:v>
                </c:pt>
                <c:pt idx="2427">
                  <c:v>6.12</c:v>
                </c:pt>
                <c:pt idx="2428">
                  <c:v>6.04</c:v>
                </c:pt>
                <c:pt idx="2429">
                  <c:v>6.06</c:v>
                </c:pt>
                <c:pt idx="2430">
                  <c:v>6.08</c:v>
                </c:pt>
                <c:pt idx="2431">
                  <c:v>6.15</c:v>
                </c:pt>
                <c:pt idx="2432">
                  <c:v>6.21</c:v>
                </c:pt>
                <c:pt idx="2433">
                  <c:v>6.13</c:v>
                </c:pt>
                <c:pt idx="2434">
                  <c:v>6.14</c:v>
                </c:pt>
                <c:pt idx="2435">
                  <c:v>6.18</c:v>
                </c:pt>
                <c:pt idx="2436">
                  <c:v>6.23</c:v>
                </c:pt>
                <c:pt idx="2437">
                  <c:v>6.34</c:v>
                </c:pt>
                <c:pt idx="2438">
                  <c:v>6.41</c:v>
                </c:pt>
                <c:pt idx="2439">
                  <c:v>6.29</c:v>
                </c:pt>
                <c:pt idx="2440">
                  <c:v>6.16</c:v>
                </c:pt>
                <c:pt idx="2441">
                  <c:v>6.42</c:v>
                </c:pt>
                <c:pt idx="2442">
                  <c:v>6.42</c:v>
                </c:pt>
                <c:pt idx="2443">
                  <c:v>6.35</c:v>
                </c:pt>
                <c:pt idx="2444">
                  <c:v>6.58</c:v>
                </c:pt>
                <c:pt idx="2445">
                  <c:v>6.49</c:v>
                </c:pt>
                <c:pt idx="2446">
                  <c:v>6.65</c:v>
                </c:pt>
                <c:pt idx="2447">
                  <c:v>6.63</c:v>
                </c:pt>
                <c:pt idx="2448">
                  <c:v>6.76</c:v>
                </c:pt>
                <c:pt idx="2449">
                  <c:v>6.72</c:v>
                </c:pt>
                <c:pt idx="2450">
                  <c:v>6.8</c:v>
                </c:pt>
                <c:pt idx="2451">
                  <c:v>6.85</c:v>
                </c:pt>
                <c:pt idx="2452">
                  <c:v>6.79</c:v>
                </c:pt>
                <c:pt idx="2453">
                  <c:v>6.62</c:v>
                </c:pt>
                <c:pt idx="2454">
                  <c:v>6.9</c:v>
                </c:pt>
                <c:pt idx="2455">
                  <c:v>7.02</c:v>
                </c:pt>
                <c:pt idx="2456">
                  <c:v>7.04</c:v>
                </c:pt>
                <c:pt idx="2457">
                  <c:v>6.96</c:v>
                </c:pt>
                <c:pt idx="2458">
                  <c:v>7</c:v>
                </c:pt>
                <c:pt idx="2459">
                  <c:v>7.05</c:v>
                </c:pt>
                <c:pt idx="2460">
                  <c:v>7.12</c:v>
                </c:pt>
                <c:pt idx="2461">
                  <c:v>7.19</c:v>
                </c:pt>
                <c:pt idx="2462">
                  <c:v>7.09</c:v>
                </c:pt>
                <c:pt idx="2463">
                  <c:v>7.04</c:v>
                </c:pt>
                <c:pt idx="2464">
                  <c:v>7.07</c:v>
                </c:pt>
                <c:pt idx="2465">
                  <c:v>6.85</c:v>
                </c:pt>
                <c:pt idx="2466">
                  <c:v>6.89</c:v>
                </c:pt>
                <c:pt idx="2467">
                  <c:v>6.84</c:v>
                </c:pt>
                <c:pt idx="2468">
                  <c:v>6.66</c:v>
                </c:pt>
                <c:pt idx="2469">
                  <c:v>6.66</c:v>
                </c:pt>
                <c:pt idx="2470">
                  <c:v>6.74</c:v>
                </c:pt>
                <c:pt idx="2471">
                  <c:v>6.56</c:v>
                </c:pt>
                <c:pt idx="2472">
                  <c:v>6.74</c:v>
                </c:pt>
                <c:pt idx="2473">
                  <c:v>6.66</c:v>
                </c:pt>
                <c:pt idx="2474">
                  <c:v>6.89</c:v>
                </c:pt>
                <c:pt idx="2475">
                  <c:v>7</c:v>
                </c:pt>
                <c:pt idx="2476">
                  <c:v>7.07</c:v>
                </c:pt>
                <c:pt idx="2477">
                  <c:v>7.12</c:v>
                </c:pt>
                <c:pt idx="2478">
                  <c:v>7.16</c:v>
                </c:pt>
                <c:pt idx="2479">
                  <c:v>7.19</c:v>
                </c:pt>
                <c:pt idx="2480">
                  <c:v>7.34</c:v>
                </c:pt>
                <c:pt idx="2481">
                  <c:v>7.46</c:v>
                </c:pt>
                <c:pt idx="2482">
                  <c:v>7.46</c:v>
                </c:pt>
                <c:pt idx="2483">
                  <c:v>7.34</c:v>
                </c:pt>
                <c:pt idx="2484">
                  <c:v>7.3</c:v>
                </c:pt>
                <c:pt idx="2485">
                  <c:v>7.34</c:v>
                </c:pt>
                <c:pt idx="2486">
                  <c:v>7.09</c:v>
                </c:pt>
                <c:pt idx="2487">
                  <c:v>6.99</c:v>
                </c:pt>
                <c:pt idx="2488">
                  <c:v>6.86</c:v>
                </c:pt>
                <c:pt idx="2489">
                  <c:v>6.87</c:v>
                </c:pt>
                <c:pt idx="2490">
                  <c:v>6.9</c:v>
                </c:pt>
                <c:pt idx="2491">
                  <c:v>6.8</c:v>
                </c:pt>
                <c:pt idx="2492">
                  <c:v>6.8</c:v>
                </c:pt>
                <c:pt idx="2493">
                  <c:v>7.38</c:v>
                </c:pt>
                <c:pt idx="2494">
                  <c:v>7.25</c:v>
                </c:pt>
                <c:pt idx="2495">
                  <c:v>7.21</c:v>
                </c:pt>
                <c:pt idx="2496">
                  <c:v>7.22</c:v>
                </c:pt>
                <c:pt idx="2497">
                  <c:v>7.3</c:v>
                </c:pt>
                <c:pt idx="2498">
                  <c:v>7.25</c:v>
                </c:pt>
                <c:pt idx="2499">
                  <c:v>7.41</c:v>
                </c:pt>
                <c:pt idx="2500">
                  <c:v>6.84</c:v>
                </c:pt>
                <c:pt idx="2501">
                  <c:v>6.88</c:v>
                </c:pt>
                <c:pt idx="2502">
                  <c:v>6.93</c:v>
                </c:pt>
                <c:pt idx="2503">
                  <c:v>6.91</c:v>
                </c:pt>
                <c:pt idx="2504">
                  <c:v>7.02</c:v>
                </c:pt>
                <c:pt idx="2505">
                  <c:v>7.12</c:v>
                </c:pt>
                <c:pt idx="2506">
                  <c:v>7.15</c:v>
                </c:pt>
                <c:pt idx="2507">
                  <c:v>7.2</c:v>
                </c:pt>
                <c:pt idx="2508">
                  <c:v>7.13</c:v>
                </c:pt>
                <c:pt idx="2509">
                  <c:v>7</c:v>
                </c:pt>
                <c:pt idx="2510">
                  <c:v>7.07</c:v>
                </c:pt>
                <c:pt idx="2511">
                  <c:v>7.02</c:v>
                </c:pt>
                <c:pt idx="2512">
                  <c:v>6.99</c:v>
                </c:pt>
                <c:pt idx="2513">
                  <c:v>7.18</c:v>
                </c:pt>
                <c:pt idx="2514">
                  <c:v>7.31</c:v>
                </c:pt>
                <c:pt idx="2515">
                  <c:v>7.47</c:v>
                </c:pt>
                <c:pt idx="2516">
                  <c:v>7.71</c:v>
                </c:pt>
                <c:pt idx="2517">
                  <c:v>7.72</c:v>
                </c:pt>
                <c:pt idx="2518">
                  <c:v>7.54</c:v>
                </c:pt>
                <c:pt idx="2519">
                  <c:v>7.56</c:v>
                </c:pt>
                <c:pt idx="2520">
                  <c:v>7.41</c:v>
                </c:pt>
                <c:pt idx="2521">
                  <c:v>7.38</c:v>
                </c:pt>
                <c:pt idx="2522">
                  <c:v>7.76</c:v>
                </c:pt>
                <c:pt idx="2523">
                  <c:v>7.52</c:v>
                </c:pt>
                <c:pt idx="2524">
                  <c:v>7.45</c:v>
                </c:pt>
                <c:pt idx="2525">
                  <c:v>7.12</c:v>
                </c:pt>
                <c:pt idx="2526">
                  <c:v>7.15</c:v>
                </c:pt>
                <c:pt idx="2527">
                  <c:v>7</c:v>
                </c:pt>
                <c:pt idx="2528">
                  <c:v>6.78</c:v>
                </c:pt>
                <c:pt idx="2529">
                  <c:v>7.08</c:v>
                </c:pt>
                <c:pt idx="2530">
                  <c:v>6.8</c:v>
                </c:pt>
                <c:pt idx="2531">
                  <c:v>6.85</c:v>
                </c:pt>
                <c:pt idx="2532">
                  <c:v>6.73</c:v>
                </c:pt>
                <c:pt idx="2533">
                  <c:v>6.87</c:v>
                </c:pt>
                <c:pt idx="2534">
                  <c:v>6.81</c:v>
                </c:pt>
                <c:pt idx="2535">
                  <c:v>6.46</c:v>
                </c:pt>
                <c:pt idx="2536">
                  <c:v>6.51</c:v>
                </c:pt>
                <c:pt idx="2537">
                  <c:v>6.54</c:v>
                </c:pt>
                <c:pt idx="2538">
                  <c:v>6.78</c:v>
                </c:pt>
                <c:pt idx="2539">
                  <c:v>6.79</c:v>
                </c:pt>
                <c:pt idx="2540">
                  <c:v>6.72</c:v>
                </c:pt>
                <c:pt idx="2541">
                  <c:v>7.09</c:v>
                </c:pt>
                <c:pt idx="2542">
                  <c:v>7.09</c:v>
                </c:pt>
                <c:pt idx="2543">
                  <c:v>7.08</c:v>
                </c:pt>
                <c:pt idx="2544">
                  <c:v>7.01</c:v>
                </c:pt>
                <c:pt idx="2545">
                  <c:v>6.99</c:v>
                </c:pt>
                <c:pt idx="2546">
                  <c:v>6.81</c:v>
                </c:pt>
                <c:pt idx="2547">
                  <c:v>6.93</c:v>
                </c:pt>
                <c:pt idx="2548">
                  <c:v>6.97</c:v>
                </c:pt>
                <c:pt idx="2549">
                  <c:v>7.19</c:v>
                </c:pt>
                <c:pt idx="2550">
                  <c:v>7.19</c:v>
                </c:pt>
                <c:pt idx="2551">
                  <c:v>7.19</c:v>
                </c:pt>
                <c:pt idx="2552">
                  <c:v>7.15</c:v>
                </c:pt>
                <c:pt idx="2553">
                  <c:v>7.16</c:v>
                </c:pt>
                <c:pt idx="2554">
                  <c:v>7.05</c:v>
                </c:pt>
                <c:pt idx="2555">
                  <c:v>6.98</c:v>
                </c:pt>
                <c:pt idx="2556">
                  <c:v>6.84</c:v>
                </c:pt>
                <c:pt idx="2557">
                  <c:v>6.84</c:v>
                </c:pt>
                <c:pt idx="2558">
                  <c:v>6.89</c:v>
                </c:pt>
                <c:pt idx="2559">
                  <c:v>6.91</c:v>
                </c:pt>
                <c:pt idx="2560">
                  <c:v>6.88</c:v>
                </c:pt>
                <c:pt idx="2561">
                  <c:v>7.17</c:v>
                </c:pt>
                <c:pt idx="2562">
                  <c:v>7.12</c:v>
                </c:pt>
                <c:pt idx="2563">
                  <c:v>7.12</c:v>
                </c:pt>
                <c:pt idx="2564">
                  <c:v>7.29</c:v>
                </c:pt>
                <c:pt idx="2565">
                  <c:v>7.32</c:v>
                </c:pt>
                <c:pt idx="2566">
                  <c:v>7.19</c:v>
                </c:pt>
                <c:pt idx="2567">
                  <c:v>7.39</c:v>
                </c:pt>
                <c:pt idx="2568">
                  <c:v>7.5</c:v>
                </c:pt>
                <c:pt idx="2569">
                  <c:v>7.43</c:v>
                </c:pt>
                <c:pt idx="2570">
                  <c:v>7.52</c:v>
                </c:pt>
                <c:pt idx="2571">
                  <c:v>7.62</c:v>
                </c:pt>
                <c:pt idx="2572">
                  <c:v>7.59</c:v>
                </c:pt>
                <c:pt idx="2573">
                  <c:v>7.57</c:v>
                </c:pt>
                <c:pt idx="2574">
                  <c:v>7.47</c:v>
                </c:pt>
                <c:pt idx="2575">
                  <c:v>7.57</c:v>
                </c:pt>
                <c:pt idx="2576">
                  <c:v>7.66</c:v>
                </c:pt>
                <c:pt idx="2577">
                  <c:v>7.63</c:v>
                </c:pt>
                <c:pt idx="2578">
                  <c:v>7.68</c:v>
                </c:pt>
                <c:pt idx="2579">
                  <c:v>7.59</c:v>
                </c:pt>
                <c:pt idx="2580">
                  <c:v>7.62</c:v>
                </c:pt>
                <c:pt idx="2581">
                  <c:v>7.63</c:v>
                </c:pt>
                <c:pt idx="2582">
                  <c:v>7.4</c:v>
                </c:pt>
                <c:pt idx="2583">
                  <c:v>7.38</c:v>
                </c:pt>
                <c:pt idx="2584">
                  <c:v>7.33</c:v>
                </c:pt>
                <c:pt idx="2585">
                  <c:v>7.34</c:v>
                </c:pt>
                <c:pt idx="2586">
                  <c:v>7.39</c:v>
                </c:pt>
                <c:pt idx="2587">
                  <c:v>7.26</c:v>
                </c:pt>
                <c:pt idx="2588">
                  <c:v>7.21</c:v>
                </c:pt>
                <c:pt idx="2589">
                  <c:v>7.22</c:v>
                </c:pt>
                <c:pt idx="2590">
                  <c:v>7.36</c:v>
                </c:pt>
                <c:pt idx="2591">
                  <c:v>7.28</c:v>
                </c:pt>
                <c:pt idx="2592">
                  <c:v>7.48</c:v>
                </c:pt>
                <c:pt idx="2593">
                  <c:v>7.52</c:v>
                </c:pt>
                <c:pt idx="2594">
                  <c:v>7.43</c:v>
                </c:pt>
                <c:pt idx="2595">
                  <c:v>7.44</c:v>
                </c:pt>
                <c:pt idx="2596">
                  <c:v>7.48</c:v>
                </c:pt>
                <c:pt idx="2597">
                  <c:v>7.6</c:v>
                </c:pt>
                <c:pt idx="2598">
                  <c:v>7.62</c:v>
                </c:pt>
                <c:pt idx="2599">
                  <c:v>7.54</c:v>
                </c:pt>
                <c:pt idx="2600">
                  <c:v>7.64</c:v>
                </c:pt>
                <c:pt idx="2601">
                  <c:v>7.55</c:v>
                </c:pt>
                <c:pt idx="2602">
                  <c:v>7.45</c:v>
                </c:pt>
                <c:pt idx="2603">
                  <c:v>7.5</c:v>
                </c:pt>
                <c:pt idx="2604">
                  <c:v>7.48</c:v>
                </c:pt>
                <c:pt idx="2605">
                  <c:v>7.44</c:v>
                </c:pt>
                <c:pt idx="2606">
                  <c:v>7.5</c:v>
                </c:pt>
                <c:pt idx="2607">
                  <c:v>7.52</c:v>
                </c:pt>
                <c:pt idx="2608">
                  <c:v>7.51</c:v>
                </c:pt>
                <c:pt idx="2609">
                  <c:v>7.61</c:v>
                </c:pt>
                <c:pt idx="2610">
                  <c:v>7.55</c:v>
                </c:pt>
                <c:pt idx="2611">
                  <c:v>7.37</c:v>
                </c:pt>
                <c:pt idx="2612">
                  <c:v>7.46</c:v>
                </c:pt>
                <c:pt idx="2613">
                  <c:v>7.5</c:v>
                </c:pt>
                <c:pt idx="2614">
                  <c:v>7.46</c:v>
                </c:pt>
                <c:pt idx="2615">
                  <c:v>7.45</c:v>
                </c:pt>
                <c:pt idx="2616">
                  <c:v>7.39</c:v>
                </c:pt>
                <c:pt idx="2617">
                  <c:v>7.47</c:v>
                </c:pt>
                <c:pt idx="2618">
                  <c:v>7.46</c:v>
                </c:pt>
                <c:pt idx="2619">
                  <c:v>7.49</c:v>
                </c:pt>
                <c:pt idx="2620">
                  <c:v>7.62</c:v>
                </c:pt>
                <c:pt idx="2621">
                  <c:v>7.8</c:v>
                </c:pt>
                <c:pt idx="2622">
                  <c:v>7.74</c:v>
                </c:pt>
                <c:pt idx="2623">
                  <c:v>7.77</c:v>
                </c:pt>
                <c:pt idx="2624">
                  <c:v>7.67</c:v>
                </c:pt>
                <c:pt idx="2625">
                  <c:v>7.75</c:v>
                </c:pt>
                <c:pt idx="2626">
                  <c:v>7.99</c:v>
                </c:pt>
                <c:pt idx="2627">
                  <c:v>7.97</c:v>
                </c:pt>
                <c:pt idx="2628">
                  <c:v>7.97</c:v>
                </c:pt>
                <c:pt idx="2629">
                  <c:v>8.09</c:v>
                </c:pt>
                <c:pt idx="2630">
                  <c:v>8.02</c:v>
                </c:pt>
                <c:pt idx="2631">
                  <c:v>8.0299999999999994</c:v>
                </c:pt>
                <c:pt idx="2632">
                  <c:v>8.0299999999999994</c:v>
                </c:pt>
                <c:pt idx="2633">
                  <c:v>8.07</c:v>
                </c:pt>
                <c:pt idx="2634">
                  <c:v>7.89</c:v>
                </c:pt>
                <c:pt idx="2635">
                  <c:v>7.88</c:v>
                </c:pt>
                <c:pt idx="2636">
                  <c:v>7.96</c:v>
                </c:pt>
                <c:pt idx="2637">
                  <c:v>7.91</c:v>
                </c:pt>
                <c:pt idx="2638">
                  <c:v>7.84</c:v>
                </c:pt>
                <c:pt idx="2639">
                  <c:v>7.85</c:v>
                </c:pt>
                <c:pt idx="2640">
                  <c:v>7.79</c:v>
                </c:pt>
                <c:pt idx="2641">
                  <c:v>7.93</c:v>
                </c:pt>
                <c:pt idx="2642">
                  <c:v>8.1</c:v>
                </c:pt>
                <c:pt idx="2643">
                  <c:v>8.1999999999999993</c:v>
                </c:pt>
                <c:pt idx="2644">
                  <c:v>8.1999999999999993</c:v>
                </c:pt>
                <c:pt idx="2645">
                  <c:v>8.33</c:v>
                </c:pt>
                <c:pt idx="2646">
                  <c:v>8.25</c:v>
                </c:pt>
                <c:pt idx="2647">
                  <c:v>8.2799999999999994</c:v>
                </c:pt>
                <c:pt idx="2648">
                  <c:v>8.35</c:v>
                </c:pt>
                <c:pt idx="2649">
                  <c:v>8.3699999999999992</c:v>
                </c:pt>
                <c:pt idx="2650">
                  <c:v>8.2100000000000009</c:v>
                </c:pt>
                <c:pt idx="2651">
                  <c:v>8.18</c:v>
                </c:pt>
                <c:pt idx="2652">
                  <c:v>8.26</c:v>
                </c:pt>
                <c:pt idx="2653">
                  <c:v>8.11</c:v>
                </c:pt>
                <c:pt idx="2654">
                  <c:v>8.0500000000000007</c:v>
                </c:pt>
                <c:pt idx="2655">
                  <c:v>8.1199999999999992</c:v>
                </c:pt>
                <c:pt idx="2656">
                  <c:v>8.08</c:v>
                </c:pt>
                <c:pt idx="2657">
                  <c:v>8.02</c:v>
                </c:pt>
                <c:pt idx="2658">
                  <c:v>8.1300000000000008</c:v>
                </c:pt>
                <c:pt idx="2659">
                  <c:v>8.18</c:v>
                </c:pt>
                <c:pt idx="2660">
                  <c:v>8.1</c:v>
                </c:pt>
                <c:pt idx="2661">
                  <c:v>8.09</c:v>
                </c:pt>
                <c:pt idx="2662">
                  <c:v>8.25</c:v>
                </c:pt>
                <c:pt idx="2663">
                  <c:v>8.2799999999999994</c:v>
                </c:pt>
                <c:pt idx="2664">
                  <c:v>8.2899999999999991</c:v>
                </c:pt>
                <c:pt idx="2665">
                  <c:v>8.27</c:v>
                </c:pt>
                <c:pt idx="2666">
                  <c:v>8.24</c:v>
                </c:pt>
                <c:pt idx="2667">
                  <c:v>8.18</c:v>
                </c:pt>
                <c:pt idx="2668">
                  <c:v>8.24</c:v>
                </c:pt>
                <c:pt idx="2669">
                  <c:v>8.24</c:v>
                </c:pt>
                <c:pt idx="2670">
                  <c:v>8.1199999999999992</c:v>
                </c:pt>
                <c:pt idx="2671">
                  <c:v>7.99</c:v>
                </c:pt>
                <c:pt idx="2672">
                  <c:v>8.0299999999999994</c:v>
                </c:pt>
                <c:pt idx="2673">
                  <c:v>8.08</c:v>
                </c:pt>
                <c:pt idx="2674">
                  <c:v>8.01</c:v>
                </c:pt>
                <c:pt idx="2675">
                  <c:v>8</c:v>
                </c:pt>
                <c:pt idx="2676">
                  <c:v>7.92</c:v>
                </c:pt>
                <c:pt idx="2677">
                  <c:v>7.98</c:v>
                </c:pt>
                <c:pt idx="2678">
                  <c:v>8.15</c:v>
                </c:pt>
                <c:pt idx="2679">
                  <c:v>8.17</c:v>
                </c:pt>
                <c:pt idx="2680">
                  <c:v>8.15</c:v>
                </c:pt>
                <c:pt idx="2681">
                  <c:v>8.2100000000000009</c:v>
                </c:pt>
                <c:pt idx="2682">
                  <c:v>8.2200000000000006</c:v>
                </c:pt>
                <c:pt idx="2683">
                  <c:v>8.11</c:v>
                </c:pt>
                <c:pt idx="2684">
                  <c:v>8.1300000000000008</c:v>
                </c:pt>
                <c:pt idx="2685">
                  <c:v>8.35</c:v>
                </c:pt>
                <c:pt idx="2686">
                  <c:v>8.3000000000000007</c:v>
                </c:pt>
                <c:pt idx="2687">
                  <c:v>8.33</c:v>
                </c:pt>
                <c:pt idx="2688">
                  <c:v>8.44</c:v>
                </c:pt>
                <c:pt idx="2689">
                  <c:v>8.43</c:v>
                </c:pt>
                <c:pt idx="2690">
                  <c:v>8.39</c:v>
                </c:pt>
                <c:pt idx="2691">
                  <c:v>8.35</c:v>
                </c:pt>
                <c:pt idx="2692">
                  <c:v>8.4700000000000006</c:v>
                </c:pt>
                <c:pt idx="2693">
                  <c:v>8.4499999999999993</c:v>
                </c:pt>
                <c:pt idx="2694">
                  <c:v>8.48</c:v>
                </c:pt>
                <c:pt idx="2695">
                  <c:v>8.6300000000000008</c:v>
                </c:pt>
                <c:pt idx="2696">
                  <c:v>8.66</c:v>
                </c:pt>
                <c:pt idx="2697">
                  <c:v>8.61</c:v>
                </c:pt>
                <c:pt idx="2698">
                  <c:v>8.57</c:v>
                </c:pt>
                <c:pt idx="2699">
                  <c:v>8.68</c:v>
                </c:pt>
                <c:pt idx="2700">
                  <c:v>8.64</c:v>
                </c:pt>
                <c:pt idx="2701">
                  <c:v>8.6</c:v>
                </c:pt>
                <c:pt idx="2702">
                  <c:v>8.4499999999999993</c:v>
                </c:pt>
                <c:pt idx="2703">
                  <c:v>8.4</c:v>
                </c:pt>
                <c:pt idx="2704">
                  <c:v>8.4700000000000006</c:v>
                </c:pt>
                <c:pt idx="2705">
                  <c:v>8.41</c:v>
                </c:pt>
                <c:pt idx="2706">
                  <c:v>8.32</c:v>
                </c:pt>
                <c:pt idx="2707">
                  <c:v>8.44</c:v>
                </c:pt>
                <c:pt idx="2708">
                  <c:v>8.44</c:v>
                </c:pt>
                <c:pt idx="2709">
                  <c:v>8.3699999999999992</c:v>
                </c:pt>
                <c:pt idx="2710">
                  <c:v>8.39</c:v>
                </c:pt>
                <c:pt idx="2711">
                  <c:v>8.5299999999999994</c:v>
                </c:pt>
                <c:pt idx="2712">
                  <c:v>8.61</c:v>
                </c:pt>
                <c:pt idx="2713">
                  <c:v>8.58</c:v>
                </c:pt>
                <c:pt idx="2714">
                  <c:v>8.6300000000000008</c:v>
                </c:pt>
                <c:pt idx="2715">
                  <c:v>8.51</c:v>
                </c:pt>
                <c:pt idx="2716">
                  <c:v>8.56</c:v>
                </c:pt>
                <c:pt idx="2717">
                  <c:v>8.65</c:v>
                </c:pt>
                <c:pt idx="2718">
                  <c:v>8.6199999999999992</c:v>
                </c:pt>
                <c:pt idx="2719">
                  <c:v>8.58</c:v>
                </c:pt>
                <c:pt idx="2720">
                  <c:v>8.58</c:v>
                </c:pt>
                <c:pt idx="2721">
                  <c:v>8.58</c:v>
                </c:pt>
                <c:pt idx="2722">
                  <c:v>8.56</c:v>
                </c:pt>
                <c:pt idx="2723">
                  <c:v>8.48</c:v>
                </c:pt>
                <c:pt idx="2724">
                  <c:v>8.59</c:v>
                </c:pt>
                <c:pt idx="2725">
                  <c:v>8.52</c:v>
                </c:pt>
                <c:pt idx="2726">
                  <c:v>8.41</c:v>
                </c:pt>
                <c:pt idx="2727">
                  <c:v>8.41</c:v>
                </c:pt>
                <c:pt idx="2728">
                  <c:v>8.4</c:v>
                </c:pt>
                <c:pt idx="2729">
                  <c:v>8.36</c:v>
                </c:pt>
                <c:pt idx="2730">
                  <c:v>8.07</c:v>
                </c:pt>
                <c:pt idx="2731">
                  <c:v>8.15</c:v>
                </c:pt>
                <c:pt idx="2732">
                  <c:v>8.26</c:v>
                </c:pt>
                <c:pt idx="2733">
                  <c:v>8.1999999999999993</c:v>
                </c:pt>
                <c:pt idx="2734">
                  <c:v>8.14</c:v>
                </c:pt>
                <c:pt idx="2735">
                  <c:v>8.1300000000000008</c:v>
                </c:pt>
                <c:pt idx="2736">
                  <c:v>8.26</c:v>
                </c:pt>
                <c:pt idx="2737">
                  <c:v>8.32</c:v>
                </c:pt>
                <c:pt idx="2738">
                  <c:v>8.2899999999999991</c:v>
                </c:pt>
                <c:pt idx="2739">
                  <c:v>8.26</c:v>
                </c:pt>
                <c:pt idx="2740">
                  <c:v>8.3800000000000008</c:v>
                </c:pt>
                <c:pt idx="2741">
                  <c:v>8.34</c:v>
                </c:pt>
                <c:pt idx="2742">
                  <c:v>8.2799999999999994</c:v>
                </c:pt>
                <c:pt idx="2743">
                  <c:v>8.2899999999999991</c:v>
                </c:pt>
                <c:pt idx="2744">
                  <c:v>8.11</c:v>
                </c:pt>
                <c:pt idx="2745">
                  <c:v>8.06</c:v>
                </c:pt>
                <c:pt idx="2746">
                  <c:v>7.81</c:v>
                </c:pt>
                <c:pt idx="2747">
                  <c:v>7.6</c:v>
                </c:pt>
                <c:pt idx="2748">
                  <c:v>7.46</c:v>
                </c:pt>
                <c:pt idx="2749">
                  <c:v>7.17</c:v>
                </c:pt>
                <c:pt idx="2750">
                  <c:v>7.15</c:v>
                </c:pt>
                <c:pt idx="2751">
                  <c:v>7.29</c:v>
                </c:pt>
                <c:pt idx="2752">
                  <c:v>7.13</c:v>
                </c:pt>
                <c:pt idx="2753">
                  <c:v>6.72</c:v>
                </c:pt>
                <c:pt idx="2754">
                  <c:v>6.76</c:v>
                </c:pt>
                <c:pt idx="2755">
                  <c:v>6.86</c:v>
                </c:pt>
                <c:pt idx="2756">
                  <c:v>6.36</c:v>
                </c:pt>
                <c:pt idx="2757">
                  <c:v>6.21</c:v>
                </c:pt>
                <c:pt idx="2758">
                  <c:v>6.36</c:v>
                </c:pt>
                <c:pt idx="2759">
                  <c:v>5.91</c:v>
                </c:pt>
                <c:pt idx="2760">
                  <c:v>6.1</c:v>
                </c:pt>
                <c:pt idx="2761">
                  <c:v>5.93</c:v>
                </c:pt>
                <c:pt idx="2762">
                  <c:v>6.09</c:v>
                </c:pt>
                <c:pt idx="2763">
                  <c:v>6.07</c:v>
                </c:pt>
                <c:pt idx="2764">
                  <c:v>5.71</c:v>
                </c:pt>
                <c:pt idx="2765">
                  <c:v>5.84</c:v>
                </c:pt>
                <c:pt idx="2766">
                  <c:v>5.64</c:v>
                </c:pt>
                <c:pt idx="2767">
                  <c:v>5.62</c:v>
                </c:pt>
                <c:pt idx="2768">
                  <c:v>5.57</c:v>
                </c:pt>
                <c:pt idx="2769">
                  <c:v>5.25</c:v>
                </c:pt>
                <c:pt idx="2770">
                  <c:v>4.97</c:v>
                </c:pt>
                <c:pt idx="2771">
                  <c:v>4.8899999999999997</c:v>
                </c:pt>
                <c:pt idx="2772">
                  <c:v>4.75</c:v>
                </c:pt>
                <c:pt idx="2773">
                  <c:v>5.07</c:v>
                </c:pt>
                <c:pt idx="2774">
                  <c:v>4.8099999999999996</c:v>
                </c:pt>
                <c:pt idx="2775">
                  <c:v>4.7</c:v>
                </c:pt>
                <c:pt idx="2776">
                  <c:v>5.0999999999999996</c:v>
                </c:pt>
                <c:pt idx="2777">
                  <c:v>5.26</c:v>
                </c:pt>
                <c:pt idx="2778">
                  <c:v>5.17</c:v>
                </c:pt>
                <c:pt idx="2779">
                  <c:v>5.42</c:v>
                </c:pt>
                <c:pt idx="2780">
                  <c:v>4.91</c:v>
                </c:pt>
                <c:pt idx="2781">
                  <c:v>4.87</c:v>
                </c:pt>
                <c:pt idx="2782">
                  <c:v>5.08</c:v>
                </c:pt>
                <c:pt idx="2783">
                  <c:v>5</c:v>
                </c:pt>
                <c:pt idx="2784">
                  <c:v>5.01</c:v>
                </c:pt>
                <c:pt idx="2785">
                  <c:v>5</c:v>
                </c:pt>
                <c:pt idx="2786">
                  <c:v>4.97</c:v>
                </c:pt>
                <c:pt idx="2787">
                  <c:v>4.9000000000000004</c:v>
                </c:pt>
                <c:pt idx="2788">
                  <c:v>4.93</c:v>
                </c:pt>
                <c:pt idx="2789">
                  <c:v>5.0999999999999996</c:v>
                </c:pt>
                <c:pt idx="2790">
                  <c:v>5.03</c:v>
                </c:pt>
                <c:pt idx="2791">
                  <c:v>5.09</c:v>
                </c:pt>
                <c:pt idx="2792">
                  <c:v>4.92</c:v>
                </c:pt>
                <c:pt idx="2793">
                  <c:v>5</c:v>
                </c:pt>
                <c:pt idx="2794">
                  <c:v>4.88</c:v>
                </c:pt>
                <c:pt idx="2795">
                  <c:v>4.87</c:v>
                </c:pt>
                <c:pt idx="2796">
                  <c:v>4.97</c:v>
                </c:pt>
                <c:pt idx="2797">
                  <c:v>5.01</c:v>
                </c:pt>
                <c:pt idx="2798">
                  <c:v>4.95</c:v>
                </c:pt>
                <c:pt idx="2799">
                  <c:v>4.88</c:v>
                </c:pt>
                <c:pt idx="2800">
                  <c:v>4.83</c:v>
                </c:pt>
                <c:pt idx="2801">
                  <c:v>4.8099999999999996</c:v>
                </c:pt>
                <c:pt idx="2802">
                  <c:v>4.8600000000000003</c:v>
                </c:pt>
                <c:pt idx="2803">
                  <c:v>4.8600000000000003</c:v>
                </c:pt>
                <c:pt idx="2804">
                  <c:v>4.79</c:v>
                </c:pt>
                <c:pt idx="2805">
                  <c:v>4.97</c:v>
                </c:pt>
                <c:pt idx="2806">
                  <c:v>5.22</c:v>
                </c:pt>
                <c:pt idx="2807">
                  <c:v>5.18</c:v>
                </c:pt>
                <c:pt idx="2808">
                  <c:v>5.33</c:v>
                </c:pt>
                <c:pt idx="2809">
                  <c:v>5.24</c:v>
                </c:pt>
                <c:pt idx="2810">
                  <c:v>5.31</c:v>
                </c:pt>
                <c:pt idx="2811">
                  <c:v>5.28</c:v>
                </c:pt>
                <c:pt idx="2812">
                  <c:v>5.42</c:v>
                </c:pt>
                <c:pt idx="2813">
                  <c:v>5.58</c:v>
                </c:pt>
                <c:pt idx="2814">
                  <c:v>5.59</c:v>
                </c:pt>
                <c:pt idx="2815">
                  <c:v>5.54</c:v>
                </c:pt>
                <c:pt idx="2816">
                  <c:v>5.61</c:v>
                </c:pt>
                <c:pt idx="2817">
                  <c:v>5.48</c:v>
                </c:pt>
                <c:pt idx="2818">
                  <c:v>5.47</c:v>
                </c:pt>
                <c:pt idx="2819">
                  <c:v>5.57</c:v>
                </c:pt>
                <c:pt idx="2820">
                  <c:v>5.55</c:v>
                </c:pt>
                <c:pt idx="2821">
                  <c:v>5.75</c:v>
                </c:pt>
                <c:pt idx="2822">
                  <c:v>5.97</c:v>
                </c:pt>
                <c:pt idx="2823">
                  <c:v>5.9</c:v>
                </c:pt>
                <c:pt idx="2824">
                  <c:v>6.62</c:v>
                </c:pt>
                <c:pt idx="2825">
                  <c:v>6.84</c:v>
                </c:pt>
                <c:pt idx="2826">
                  <c:v>6.34</c:v>
                </c:pt>
                <c:pt idx="2827">
                  <c:v>6.18</c:v>
                </c:pt>
                <c:pt idx="2828">
                  <c:v>6.11</c:v>
                </c:pt>
                <c:pt idx="2829">
                  <c:v>5.99</c:v>
                </c:pt>
                <c:pt idx="2830">
                  <c:v>6.13</c:v>
                </c:pt>
                <c:pt idx="2831">
                  <c:v>6.2</c:v>
                </c:pt>
                <c:pt idx="2832">
                  <c:v>5.86</c:v>
                </c:pt>
                <c:pt idx="2833">
                  <c:v>5.7</c:v>
                </c:pt>
                <c:pt idx="2834">
                  <c:v>5.9</c:v>
                </c:pt>
                <c:pt idx="2835">
                  <c:v>6.02</c:v>
                </c:pt>
                <c:pt idx="2836">
                  <c:v>5.81</c:v>
                </c:pt>
                <c:pt idx="2837">
                  <c:v>5.85</c:v>
                </c:pt>
                <c:pt idx="2838">
                  <c:v>6.11</c:v>
                </c:pt>
                <c:pt idx="2839">
                  <c:v>6.05</c:v>
                </c:pt>
                <c:pt idx="2840">
                  <c:v>6.06</c:v>
                </c:pt>
                <c:pt idx="2841">
                  <c:v>6</c:v>
                </c:pt>
                <c:pt idx="2842">
                  <c:v>5.97</c:v>
                </c:pt>
                <c:pt idx="2843">
                  <c:v>5.74</c:v>
                </c:pt>
                <c:pt idx="2844">
                  <c:v>5.8</c:v>
                </c:pt>
                <c:pt idx="2845">
                  <c:v>5.87</c:v>
                </c:pt>
                <c:pt idx="2846">
                  <c:v>6.03</c:v>
                </c:pt>
                <c:pt idx="2847">
                  <c:v>6.04</c:v>
                </c:pt>
                <c:pt idx="2848">
                  <c:v>6.12</c:v>
                </c:pt>
                <c:pt idx="2849">
                  <c:v>6.1</c:v>
                </c:pt>
                <c:pt idx="2850">
                  <c:v>5.97</c:v>
                </c:pt>
                <c:pt idx="2851">
                  <c:v>6.03</c:v>
                </c:pt>
                <c:pt idx="2852">
                  <c:v>5.95</c:v>
                </c:pt>
                <c:pt idx="2853">
                  <c:v>6.21</c:v>
                </c:pt>
                <c:pt idx="2854">
                  <c:v>6.12</c:v>
                </c:pt>
                <c:pt idx="2855">
                  <c:v>6.11</c:v>
                </c:pt>
                <c:pt idx="2856">
                  <c:v>6.12</c:v>
                </c:pt>
                <c:pt idx="2857">
                  <c:v>5.96</c:v>
                </c:pt>
                <c:pt idx="2858">
                  <c:v>5.86</c:v>
                </c:pt>
                <c:pt idx="2859">
                  <c:v>5.86</c:v>
                </c:pt>
                <c:pt idx="2860">
                  <c:v>5.91</c:v>
                </c:pt>
                <c:pt idx="2861">
                  <c:v>5.71</c:v>
                </c:pt>
                <c:pt idx="2862">
                  <c:v>5.67</c:v>
                </c:pt>
                <c:pt idx="2863">
                  <c:v>5.86</c:v>
                </c:pt>
                <c:pt idx="2864">
                  <c:v>5.56</c:v>
                </c:pt>
                <c:pt idx="2865">
                  <c:v>5.69</c:v>
                </c:pt>
                <c:pt idx="2866">
                  <c:v>5.65</c:v>
                </c:pt>
                <c:pt idx="2867">
                  <c:v>4.96</c:v>
                </c:pt>
                <c:pt idx="2868">
                  <c:v>4.7699999999999996</c:v>
                </c:pt>
                <c:pt idx="2869">
                  <c:v>4.6900000000000004</c:v>
                </c:pt>
                <c:pt idx="2870">
                  <c:v>4.5199999999999996</c:v>
                </c:pt>
                <c:pt idx="2871">
                  <c:v>4.47</c:v>
                </c:pt>
                <c:pt idx="2872">
                  <c:v>4.62</c:v>
                </c:pt>
                <c:pt idx="2873">
                  <c:v>4.97</c:v>
                </c:pt>
                <c:pt idx="2874">
                  <c:v>4.71</c:v>
                </c:pt>
                <c:pt idx="2875">
                  <c:v>4.59</c:v>
                </c:pt>
                <c:pt idx="2876">
                  <c:v>4.58</c:v>
                </c:pt>
                <c:pt idx="2877">
                  <c:v>4.55</c:v>
                </c:pt>
                <c:pt idx="2878">
                  <c:v>4.43</c:v>
                </c:pt>
                <c:pt idx="2879">
                  <c:v>4.63</c:v>
                </c:pt>
                <c:pt idx="2880">
                  <c:v>4.79</c:v>
                </c:pt>
                <c:pt idx="2881">
                  <c:v>4.78</c:v>
                </c:pt>
                <c:pt idx="2882">
                  <c:v>4.93</c:v>
                </c:pt>
                <c:pt idx="2883">
                  <c:v>4.8499999999999996</c:v>
                </c:pt>
                <c:pt idx="2884">
                  <c:v>4.67</c:v>
                </c:pt>
                <c:pt idx="2885">
                  <c:v>4.6900000000000004</c:v>
                </c:pt>
                <c:pt idx="2886">
                  <c:v>4.66</c:v>
                </c:pt>
                <c:pt idx="2887">
                  <c:v>4.57</c:v>
                </c:pt>
                <c:pt idx="2888">
                  <c:v>4.5999999999999996</c:v>
                </c:pt>
                <c:pt idx="2889">
                  <c:v>4.5199999999999996</c:v>
                </c:pt>
                <c:pt idx="2890">
                  <c:v>4.54</c:v>
                </c:pt>
                <c:pt idx="2891">
                  <c:v>4.49</c:v>
                </c:pt>
                <c:pt idx="2892">
                  <c:v>4.43</c:v>
                </c:pt>
                <c:pt idx="2893">
                  <c:v>4.38</c:v>
                </c:pt>
                <c:pt idx="2894">
                  <c:v>4.42</c:v>
                </c:pt>
                <c:pt idx="2895">
                  <c:v>4.6399999999999997</c:v>
                </c:pt>
                <c:pt idx="2896">
                  <c:v>4.7</c:v>
                </c:pt>
                <c:pt idx="2897">
                  <c:v>4.7300000000000004</c:v>
                </c:pt>
                <c:pt idx="2898">
                  <c:v>4.95</c:v>
                </c:pt>
                <c:pt idx="2899">
                  <c:v>4.88</c:v>
                </c:pt>
                <c:pt idx="2900">
                  <c:v>4.7699999999999996</c:v>
                </c:pt>
                <c:pt idx="2901">
                  <c:v>4.88</c:v>
                </c:pt>
                <c:pt idx="2902">
                  <c:v>4.9000000000000004</c:v>
                </c:pt>
                <c:pt idx="2903">
                  <c:v>4.8099999999999996</c:v>
                </c:pt>
                <c:pt idx="2904">
                  <c:v>4.7</c:v>
                </c:pt>
                <c:pt idx="2905">
                  <c:v>4.49</c:v>
                </c:pt>
                <c:pt idx="2906">
                  <c:v>4.6900000000000004</c:v>
                </c:pt>
                <c:pt idx="2907">
                  <c:v>4.7699999999999996</c:v>
                </c:pt>
                <c:pt idx="2908">
                  <c:v>4.9000000000000004</c:v>
                </c:pt>
                <c:pt idx="2909">
                  <c:v>4.71</c:v>
                </c:pt>
                <c:pt idx="2910">
                  <c:v>4.6100000000000003</c:v>
                </c:pt>
                <c:pt idx="2911">
                  <c:v>4.71</c:v>
                </c:pt>
                <c:pt idx="2912">
                  <c:v>4.7</c:v>
                </c:pt>
                <c:pt idx="2913">
                  <c:v>4.7</c:v>
                </c:pt>
                <c:pt idx="2914">
                  <c:v>4.55</c:v>
                </c:pt>
                <c:pt idx="2915">
                  <c:v>4.47</c:v>
                </c:pt>
                <c:pt idx="2916">
                  <c:v>4.38</c:v>
                </c:pt>
                <c:pt idx="2917">
                  <c:v>4.08</c:v>
                </c:pt>
                <c:pt idx="2918">
                  <c:v>3.93</c:v>
                </c:pt>
                <c:pt idx="2919">
                  <c:v>4.13</c:v>
                </c:pt>
                <c:pt idx="2920">
                  <c:v>4.01</c:v>
                </c:pt>
                <c:pt idx="2921">
                  <c:v>4.08</c:v>
                </c:pt>
                <c:pt idx="2922">
                  <c:v>4.08</c:v>
                </c:pt>
                <c:pt idx="2923">
                  <c:v>4.03</c:v>
                </c:pt>
                <c:pt idx="2924">
                  <c:v>4.03</c:v>
                </c:pt>
                <c:pt idx="2925">
                  <c:v>3.98</c:v>
                </c:pt>
                <c:pt idx="2926">
                  <c:v>4.1399999999999997</c:v>
                </c:pt>
                <c:pt idx="2927">
                  <c:v>4.3600000000000003</c:v>
                </c:pt>
                <c:pt idx="2928">
                  <c:v>4.4000000000000004</c:v>
                </c:pt>
                <c:pt idx="2929">
                  <c:v>4.16</c:v>
                </c:pt>
                <c:pt idx="2930">
                  <c:v>4.21</c:v>
                </c:pt>
                <c:pt idx="2931">
                  <c:v>4.42</c:v>
                </c:pt>
                <c:pt idx="2932">
                  <c:v>4.54</c:v>
                </c:pt>
                <c:pt idx="2933">
                  <c:v>4.62</c:v>
                </c:pt>
                <c:pt idx="2934">
                  <c:v>4.43</c:v>
                </c:pt>
                <c:pt idx="2935">
                  <c:v>4.95</c:v>
                </c:pt>
                <c:pt idx="2936">
                  <c:v>5.0199999999999996</c:v>
                </c:pt>
                <c:pt idx="2937">
                  <c:v>4.96</c:v>
                </c:pt>
                <c:pt idx="2938">
                  <c:v>5.31</c:v>
                </c:pt>
                <c:pt idx="2939">
                  <c:v>5.21</c:v>
                </c:pt>
                <c:pt idx="2940">
                  <c:v>5.48</c:v>
                </c:pt>
                <c:pt idx="2941">
                  <c:v>5.86</c:v>
                </c:pt>
                <c:pt idx="2942">
                  <c:v>5.69</c:v>
                </c:pt>
                <c:pt idx="2943">
                  <c:v>5.66</c:v>
                </c:pt>
                <c:pt idx="2944">
                  <c:v>5.43</c:v>
                </c:pt>
                <c:pt idx="2945">
                  <c:v>5.52</c:v>
                </c:pt>
                <c:pt idx="2946">
                  <c:v>5.65</c:v>
                </c:pt>
                <c:pt idx="2947">
                  <c:v>5.81</c:v>
                </c:pt>
                <c:pt idx="2948">
                  <c:v>5.87</c:v>
                </c:pt>
                <c:pt idx="2949">
                  <c:v>5.95</c:v>
                </c:pt>
                <c:pt idx="2950">
                  <c:v>5.67</c:v>
                </c:pt>
                <c:pt idx="2951">
                  <c:v>5.58</c:v>
                </c:pt>
                <c:pt idx="2952">
                  <c:v>5.89</c:v>
                </c:pt>
                <c:pt idx="2953">
                  <c:v>5.81</c:v>
                </c:pt>
                <c:pt idx="2954">
                  <c:v>5.81</c:v>
                </c:pt>
                <c:pt idx="2955">
                  <c:v>5.94</c:v>
                </c:pt>
                <c:pt idx="2956">
                  <c:v>5.81</c:v>
                </c:pt>
                <c:pt idx="2957">
                  <c:v>5.88</c:v>
                </c:pt>
                <c:pt idx="2958">
                  <c:v>5.9</c:v>
                </c:pt>
                <c:pt idx="2959">
                  <c:v>6.03</c:v>
                </c:pt>
                <c:pt idx="2960">
                  <c:v>6.24</c:v>
                </c:pt>
                <c:pt idx="2961">
                  <c:v>6.5</c:v>
                </c:pt>
                <c:pt idx="2962">
                  <c:v>6.41</c:v>
                </c:pt>
                <c:pt idx="2963">
                  <c:v>6.23</c:v>
                </c:pt>
                <c:pt idx="2964">
                  <c:v>6.15</c:v>
                </c:pt>
                <c:pt idx="2965">
                  <c:v>6.13</c:v>
                </c:pt>
                <c:pt idx="2966">
                  <c:v>5.92</c:v>
                </c:pt>
                <c:pt idx="2967">
                  <c:v>5.67</c:v>
                </c:pt>
                <c:pt idx="2968">
                  <c:v>5.41</c:v>
                </c:pt>
                <c:pt idx="2969">
                  <c:v>5.74</c:v>
                </c:pt>
                <c:pt idx="2970">
                  <c:v>5.55</c:v>
                </c:pt>
                <c:pt idx="2971">
                  <c:v>5.9</c:v>
                </c:pt>
                <c:pt idx="2972">
                  <c:v>5.58</c:v>
                </c:pt>
                <c:pt idx="2973">
                  <c:v>5.48</c:v>
                </c:pt>
                <c:pt idx="2974">
                  <c:v>5.51</c:v>
                </c:pt>
                <c:pt idx="2975">
                  <c:v>5.39</c:v>
                </c:pt>
                <c:pt idx="2976">
                  <c:v>5.34</c:v>
                </c:pt>
                <c:pt idx="2977">
                  <c:v>5</c:v>
                </c:pt>
                <c:pt idx="2978">
                  <c:v>4.74</c:v>
                </c:pt>
                <c:pt idx="2979">
                  <c:v>4.5599999999999996</c:v>
                </c:pt>
                <c:pt idx="2980">
                  <c:v>4.58</c:v>
                </c:pt>
                <c:pt idx="2981">
                  <c:v>4.46</c:v>
                </c:pt>
                <c:pt idx="2982">
                  <c:v>4.3</c:v>
                </c:pt>
                <c:pt idx="2983">
                  <c:v>4.37</c:v>
                </c:pt>
                <c:pt idx="2984">
                  <c:v>4.5</c:v>
                </c:pt>
                <c:pt idx="2985">
                  <c:v>4.3</c:v>
                </c:pt>
                <c:pt idx="2986">
                  <c:v>4.6100000000000003</c:v>
                </c:pt>
                <c:pt idx="2987">
                  <c:v>4.46</c:v>
                </c:pt>
                <c:pt idx="2988">
                  <c:v>4.87</c:v>
                </c:pt>
                <c:pt idx="2989">
                  <c:v>4.79</c:v>
                </c:pt>
                <c:pt idx="2990">
                  <c:v>5.01</c:v>
                </c:pt>
                <c:pt idx="2991">
                  <c:v>4.84</c:v>
                </c:pt>
                <c:pt idx="2992">
                  <c:v>4.93</c:v>
                </c:pt>
                <c:pt idx="2993">
                  <c:v>5.09</c:v>
                </c:pt>
                <c:pt idx="2994">
                  <c:v>5.25</c:v>
                </c:pt>
                <c:pt idx="2995">
                  <c:v>5.82</c:v>
                </c:pt>
                <c:pt idx="2996">
                  <c:v>6.09</c:v>
                </c:pt>
                <c:pt idx="2997">
                  <c:v>6.24</c:v>
                </c:pt>
                <c:pt idx="2998">
                  <c:v>6.34</c:v>
                </c:pt>
                <c:pt idx="2999">
                  <c:v>6.34</c:v>
                </c:pt>
                <c:pt idx="3000">
                  <c:v>6.37</c:v>
                </c:pt>
                <c:pt idx="3001">
                  <c:v>6.57</c:v>
                </c:pt>
                <c:pt idx="3002">
                  <c:v>6.14</c:v>
                </c:pt>
                <c:pt idx="3003">
                  <c:v>5.44</c:v>
                </c:pt>
                <c:pt idx="3004">
                  <c:v>5.73</c:v>
                </c:pt>
                <c:pt idx="3005">
                  <c:v>5.3</c:v>
                </c:pt>
                <c:pt idx="3006">
                  <c:v>5.05</c:v>
                </c:pt>
                <c:pt idx="3007">
                  <c:v>5.28</c:v>
                </c:pt>
                <c:pt idx="3008">
                  <c:v>5.52</c:v>
                </c:pt>
                <c:pt idx="3009">
                  <c:v>5.53</c:v>
                </c:pt>
                <c:pt idx="3010">
                  <c:v>5.05</c:v>
                </c:pt>
                <c:pt idx="3011">
                  <c:v>5.05</c:v>
                </c:pt>
                <c:pt idx="3012">
                  <c:v>4.7</c:v>
                </c:pt>
                <c:pt idx="3013">
                  <c:v>5</c:v>
                </c:pt>
                <c:pt idx="3014">
                  <c:v>4.84</c:v>
                </c:pt>
                <c:pt idx="3015">
                  <c:v>5.2</c:v>
                </c:pt>
                <c:pt idx="3016">
                  <c:v>5.43</c:v>
                </c:pt>
                <c:pt idx="3017">
                  <c:v>5.33</c:v>
                </c:pt>
                <c:pt idx="3018">
                  <c:v>5.09</c:v>
                </c:pt>
                <c:pt idx="3019">
                  <c:v>4.9800000000000004</c:v>
                </c:pt>
                <c:pt idx="3020">
                  <c:v>5.2</c:v>
                </c:pt>
                <c:pt idx="3021">
                  <c:v>4.92</c:v>
                </c:pt>
                <c:pt idx="3022">
                  <c:v>5.17</c:v>
                </c:pt>
                <c:pt idx="3023">
                  <c:v>5.36</c:v>
                </c:pt>
                <c:pt idx="3024">
                  <c:v>5.28</c:v>
                </c:pt>
                <c:pt idx="3025">
                  <c:v>5.23</c:v>
                </c:pt>
                <c:pt idx="3026">
                  <c:v>5.16</c:v>
                </c:pt>
                <c:pt idx="3027">
                  <c:v>5.0999999999999996</c:v>
                </c:pt>
                <c:pt idx="3028">
                  <c:v>5.17</c:v>
                </c:pt>
                <c:pt idx="3029">
                  <c:v>5.22</c:v>
                </c:pt>
                <c:pt idx="3030">
                  <c:v>5.29</c:v>
                </c:pt>
                <c:pt idx="3031">
                  <c:v>5.12</c:v>
                </c:pt>
                <c:pt idx="3032">
                  <c:v>4.9000000000000004</c:v>
                </c:pt>
                <c:pt idx="3033">
                  <c:v>5.13</c:v>
                </c:pt>
                <c:pt idx="3034">
                  <c:v>5.07</c:v>
                </c:pt>
                <c:pt idx="3035">
                  <c:v>4.9400000000000004</c:v>
                </c:pt>
                <c:pt idx="3036">
                  <c:v>4.9800000000000004</c:v>
                </c:pt>
                <c:pt idx="3037">
                  <c:v>5.09</c:v>
                </c:pt>
                <c:pt idx="3038">
                  <c:v>5.05</c:v>
                </c:pt>
                <c:pt idx="3039">
                  <c:v>5.07</c:v>
                </c:pt>
                <c:pt idx="3040">
                  <c:v>5.35</c:v>
                </c:pt>
                <c:pt idx="3041">
                  <c:v>5.39</c:v>
                </c:pt>
                <c:pt idx="3042">
                  <c:v>5.2</c:v>
                </c:pt>
                <c:pt idx="3043">
                  <c:v>5.24</c:v>
                </c:pt>
                <c:pt idx="3044">
                  <c:v>5.91</c:v>
                </c:pt>
                <c:pt idx="3045">
                  <c:v>5.47</c:v>
                </c:pt>
                <c:pt idx="3046">
                  <c:v>5.6</c:v>
                </c:pt>
                <c:pt idx="3047">
                  <c:v>5.49</c:v>
                </c:pt>
                <c:pt idx="3048">
                  <c:v>5.38</c:v>
                </c:pt>
                <c:pt idx="3049">
                  <c:v>5.24</c:v>
                </c:pt>
                <c:pt idx="3050">
                  <c:v>5.13</c:v>
                </c:pt>
                <c:pt idx="3051">
                  <c:v>5.17</c:v>
                </c:pt>
                <c:pt idx="3052">
                  <c:v>5.16</c:v>
                </c:pt>
                <c:pt idx="3053">
                  <c:v>5.1100000000000003</c:v>
                </c:pt>
                <c:pt idx="3054">
                  <c:v>5.2</c:v>
                </c:pt>
                <c:pt idx="3055">
                  <c:v>5.15</c:v>
                </c:pt>
                <c:pt idx="3056">
                  <c:v>5.14</c:v>
                </c:pt>
                <c:pt idx="3057">
                  <c:v>4.99</c:v>
                </c:pt>
                <c:pt idx="3058">
                  <c:v>4.9400000000000004</c:v>
                </c:pt>
                <c:pt idx="3059">
                  <c:v>4.97</c:v>
                </c:pt>
                <c:pt idx="3060">
                  <c:v>4.9800000000000004</c:v>
                </c:pt>
                <c:pt idx="3061">
                  <c:v>4.7699999999999996</c:v>
                </c:pt>
                <c:pt idx="3062">
                  <c:v>4.63</c:v>
                </c:pt>
                <c:pt idx="3063">
                  <c:v>4.74</c:v>
                </c:pt>
                <c:pt idx="3064">
                  <c:v>4.76</c:v>
                </c:pt>
                <c:pt idx="3065">
                  <c:v>4.92</c:v>
                </c:pt>
                <c:pt idx="3066">
                  <c:v>4.6900000000000004</c:v>
                </c:pt>
                <c:pt idx="3067">
                  <c:v>4.87</c:v>
                </c:pt>
                <c:pt idx="3068">
                  <c:v>4.6500000000000004</c:v>
                </c:pt>
                <c:pt idx="3069">
                  <c:v>4.82</c:v>
                </c:pt>
                <c:pt idx="3070">
                  <c:v>5.0599999999999996</c:v>
                </c:pt>
                <c:pt idx="3071">
                  <c:v>4.8899999999999997</c:v>
                </c:pt>
                <c:pt idx="3072">
                  <c:v>4.79</c:v>
                </c:pt>
                <c:pt idx="3073">
                  <c:v>4.87</c:v>
                </c:pt>
                <c:pt idx="3074">
                  <c:v>4.93</c:v>
                </c:pt>
                <c:pt idx="3075">
                  <c:v>4.95</c:v>
                </c:pt>
                <c:pt idx="3076">
                  <c:v>4.95</c:v>
                </c:pt>
                <c:pt idx="3077">
                  <c:v>4.8600000000000003</c:v>
                </c:pt>
                <c:pt idx="3078">
                  <c:v>4.83</c:v>
                </c:pt>
                <c:pt idx="3079">
                  <c:v>4.75</c:v>
                </c:pt>
                <c:pt idx="3080">
                  <c:v>4.57</c:v>
                </c:pt>
                <c:pt idx="3081">
                  <c:v>4.6399999999999997</c:v>
                </c:pt>
                <c:pt idx="3082">
                  <c:v>4.5</c:v>
                </c:pt>
                <c:pt idx="3083">
                  <c:v>4.6100000000000003</c:v>
                </c:pt>
                <c:pt idx="3084">
                  <c:v>4.55</c:v>
                </c:pt>
                <c:pt idx="3085">
                  <c:v>4.57</c:v>
                </c:pt>
                <c:pt idx="3086">
                  <c:v>4.57</c:v>
                </c:pt>
                <c:pt idx="3087">
                  <c:v>4.45</c:v>
                </c:pt>
                <c:pt idx="3088">
                  <c:v>4.4000000000000004</c:v>
                </c:pt>
                <c:pt idx="3089">
                  <c:v>4.5199999999999996</c:v>
                </c:pt>
                <c:pt idx="3090">
                  <c:v>4.58</c:v>
                </c:pt>
                <c:pt idx="3091">
                  <c:v>4.42</c:v>
                </c:pt>
                <c:pt idx="3092">
                  <c:v>4.5199999999999996</c:v>
                </c:pt>
                <c:pt idx="3093">
                  <c:v>4.45</c:v>
                </c:pt>
                <c:pt idx="3094">
                  <c:v>4.3499999999999996</c:v>
                </c:pt>
                <c:pt idx="3095">
                  <c:v>4.46</c:v>
                </c:pt>
                <c:pt idx="3096">
                  <c:v>4.3899999999999997</c:v>
                </c:pt>
                <c:pt idx="3097">
                  <c:v>4.54</c:v>
                </c:pt>
                <c:pt idx="3098">
                  <c:v>4.58</c:v>
                </c:pt>
                <c:pt idx="3099">
                  <c:v>4.76</c:v>
                </c:pt>
                <c:pt idx="3100">
                  <c:v>4.8499999999999996</c:v>
                </c:pt>
                <c:pt idx="3101">
                  <c:v>4.91</c:v>
                </c:pt>
                <c:pt idx="3102">
                  <c:v>4.75</c:v>
                </c:pt>
                <c:pt idx="3103">
                  <c:v>4.91</c:v>
                </c:pt>
                <c:pt idx="3104">
                  <c:v>4.9800000000000004</c:v>
                </c:pt>
                <c:pt idx="3105">
                  <c:v>5.19</c:v>
                </c:pt>
                <c:pt idx="3106">
                  <c:v>5.17</c:v>
                </c:pt>
                <c:pt idx="3107">
                  <c:v>5.14</c:v>
                </c:pt>
                <c:pt idx="3108">
                  <c:v>4.9800000000000004</c:v>
                </c:pt>
                <c:pt idx="3109">
                  <c:v>5.08</c:v>
                </c:pt>
                <c:pt idx="3110">
                  <c:v>5.16</c:v>
                </c:pt>
                <c:pt idx="3111">
                  <c:v>5.17</c:v>
                </c:pt>
                <c:pt idx="3112">
                  <c:v>4.97</c:v>
                </c:pt>
                <c:pt idx="3113">
                  <c:v>4.88</c:v>
                </c:pt>
                <c:pt idx="3114">
                  <c:v>5.05</c:v>
                </c:pt>
                <c:pt idx="3115">
                  <c:v>5.04</c:v>
                </c:pt>
                <c:pt idx="3116">
                  <c:v>4.92</c:v>
                </c:pt>
                <c:pt idx="3117">
                  <c:v>5.01</c:v>
                </c:pt>
                <c:pt idx="3118">
                  <c:v>4.9400000000000004</c:v>
                </c:pt>
                <c:pt idx="3119">
                  <c:v>4.96</c:v>
                </c:pt>
                <c:pt idx="3120">
                  <c:v>4.88</c:v>
                </c:pt>
                <c:pt idx="3121">
                  <c:v>4.93</c:v>
                </c:pt>
                <c:pt idx="3122">
                  <c:v>4.95</c:v>
                </c:pt>
                <c:pt idx="3123">
                  <c:v>4.88</c:v>
                </c:pt>
                <c:pt idx="3124">
                  <c:v>4.8600000000000003</c:v>
                </c:pt>
                <c:pt idx="3125">
                  <c:v>4.87</c:v>
                </c:pt>
                <c:pt idx="3126">
                  <c:v>4.78</c:v>
                </c:pt>
                <c:pt idx="3127">
                  <c:v>4.9400000000000004</c:v>
                </c:pt>
                <c:pt idx="3128">
                  <c:v>4.9400000000000004</c:v>
                </c:pt>
                <c:pt idx="3129">
                  <c:v>5.07</c:v>
                </c:pt>
                <c:pt idx="3130">
                  <c:v>5.03</c:v>
                </c:pt>
                <c:pt idx="3131">
                  <c:v>5.14</c:v>
                </c:pt>
                <c:pt idx="3132">
                  <c:v>5.12</c:v>
                </c:pt>
                <c:pt idx="3133">
                  <c:v>5.04</c:v>
                </c:pt>
                <c:pt idx="3134">
                  <c:v>5.24</c:v>
                </c:pt>
                <c:pt idx="3135">
                  <c:v>5.34</c:v>
                </c:pt>
                <c:pt idx="3136">
                  <c:v>5.4</c:v>
                </c:pt>
                <c:pt idx="3137">
                  <c:v>5.33</c:v>
                </c:pt>
                <c:pt idx="3138">
                  <c:v>5.48</c:v>
                </c:pt>
                <c:pt idx="3139">
                  <c:v>5.36</c:v>
                </c:pt>
                <c:pt idx="3140">
                  <c:v>5.42</c:v>
                </c:pt>
                <c:pt idx="3141">
                  <c:v>5.44</c:v>
                </c:pt>
                <c:pt idx="3142">
                  <c:v>5.46</c:v>
                </c:pt>
                <c:pt idx="3143">
                  <c:v>5.39</c:v>
                </c:pt>
                <c:pt idx="3144">
                  <c:v>5.3</c:v>
                </c:pt>
                <c:pt idx="3145">
                  <c:v>5.09</c:v>
                </c:pt>
                <c:pt idx="3146">
                  <c:v>5.14</c:v>
                </c:pt>
                <c:pt idx="3147">
                  <c:v>5.16</c:v>
                </c:pt>
                <c:pt idx="3148">
                  <c:v>5.25</c:v>
                </c:pt>
                <c:pt idx="3149">
                  <c:v>5.14</c:v>
                </c:pt>
                <c:pt idx="3150">
                  <c:v>5.18</c:v>
                </c:pt>
                <c:pt idx="3151">
                  <c:v>5.23</c:v>
                </c:pt>
                <c:pt idx="3152">
                  <c:v>5.3</c:v>
                </c:pt>
                <c:pt idx="3153">
                  <c:v>5.43</c:v>
                </c:pt>
                <c:pt idx="3154">
                  <c:v>5.43</c:v>
                </c:pt>
                <c:pt idx="3155">
                  <c:v>5.35</c:v>
                </c:pt>
                <c:pt idx="3156">
                  <c:v>5.27</c:v>
                </c:pt>
                <c:pt idx="3157">
                  <c:v>5.27</c:v>
                </c:pt>
                <c:pt idx="3158">
                  <c:v>5.37</c:v>
                </c:pt>
                <c:pt idx="3159">
                  <c:v>5.37</c:v>
                </c:pt>
                <c:pt idx="3160">
                  <c:v>5.39</c:v>
                </c:pt>
                <c:pt idx="3161">
                  <c:v>5.52</c:v>
                </c:pt>
                <c:pt idx="3162">
                  <c:v>5.53</c:v>
                </c:pt>
                <c:pt idx="3163">
                  <c:v>5.8</c:v>
                </c:pt>
                <c:pt idx="3164">
                  <c:v>5.81</c:v>
                </c:pt>
                <c:pt idx="3165">
                  <c:v>5.82</c:v>
                </c:pt>
                <c:pt idx="3166">
                  <c:v>5.75</c:v>
                </c:pt>
                <c:pt idx="3167">
                  <c:v>5.78</c:v>
                </c:pt>
                <c:pt idx="3168">
                  <c:v>5.95</c:v>
                </c:pt>
                <c:pt idx="3169">
                  <c:v>5.95</c:v>
                </c:pt>
                <c:pt idx="3170">
                  <c:v>6.09</c:v>
                </c:pt>
                <c:pt idx="3171">
                  <c:v>6.1</c:v>
                </c:pt>
                <c:pt idx="3172">
                  <c:v>6.04</c:v>
                </c:pt>
                <c:pt idx="3173">
                  <c:v>6.03</c:v>
                </c:pt>
                <c:pt idx="3174">
                  <c:v>5.94</c:v>
                </c:pt>
                <c:pt idx="3175">
                  <c:v>5.83</c:v>
                </c:pt>
                <c:pt idx="3176">
                  <c:v>5.92</c:v>
                </c:pt>
                <c:pt idx="3177">
                  <c:v>6.5</c:v>
                </c:pt>
                <c:pt idx="3178">
                  <c:v>6.7</c:v>
                </c:pt>
                <c:pt idx="3179">
                  <c:v>6.9</c:v>
                </c:pt>
                <c:pt idx="3180">
                  <c:v>7.07</c:v>
                </c:pt>
                <c:pt idx="3181">
                  <c:v>6.88</c:v>
                </c:pt>
                <c:pt idx="3182">
                  <c:v>6.87</c:v>
                </c:pt>
                <c:pt idx="3183">
                  <c:v>7.1</c:v>
                </c:pt>
                <c:pt idx="3184">
                  <c:v>7.1</c:v>
                </c:pt>
                <c:pt idx="3185">
                  <c:v>6.95</c:v>
                </c:pt>
                <c:pt idx="3186">
                  <c:v>6.73</c:v>
                </c:pt>
                <c:pt idx="3187">
                  <c:v>7.03</c:v>
                </c:pt>
                <c:pt idx="3188">
                  <c:v>6.91</c:v>
                </c:pt>
                <c:pt idx="3189">
                  <c:v>6.56</c:v>
                </c:pt>
                <c:pt idx="3190">
                  <c:v>6.65</c:v>
                </c:pt>
                <c:pt idx="3191">
                  <c:v>7.28</c:v>
                </c:pt>
                <c:pt idx="3192">
                  <c:v>6.98</c:v>
                </c:pt>
                <c:pt idx="3193">
                  <c:v>6.93</c:v>
                </c:pt>
                <c:pt idx="3194">
                  <c:v>6.96</c:v>
                </c:pt>
                <c:pt idx="3195">
                  <c:v>7.07</c:v>
                </c:pt>
                <c:pt idx="3196">
                  <c:v>6.94</c:v>
                </c:pt>
                <c:pt idx="3197">
                  <c:v>7</c:v>
                </c:pt>
                <c:pt idx="3198">
                  <c:v>6.9</c:v>
                </c:pt>
                <c:pt idx="3199">
                  <c:v>6.89</c:v>
                </c:pt>
                <c:pt idx="3200">
                  <c:v>7</c:v>
                </c:pt>
                <c:pt idx="3201">
                  <c:v>6.96</c:v>
                </c:pt>
                <c:pt idx="3202">
                  <c:v>7.39</c:v>
                </c:pt>
                <c:pt idx="3203">
                  <c:v>7.38</c:v>
                </c:pt>
                <c:pt idx="3204">
                  <c:v>7.41</c:v>
                </c:pt>
                <c:pt idx="3205">
                  <c:v>7.32</c:v>
                </c:pt>
                <c:pt idx="3206">
                  <c:v>7.36</c:v>
                </c:pt>
                <c:pt idx="3207">
                  <c:v>7.42</c:v>
                </c:pt>
                <c:pt idx="3208">
                  <c:v>7.81</c:v>
                </c:pt>
                <c:pt idx="3209">
                  <c:v>7.65</c:v>
                </c:pt>
                <c:pt idx="3210">
                  <c:v>7.57</c:v>
                </c:pt>
                <c:pt idx="3211">
                  <c:v>7.44</c:v>
                </c:pt>
                <c:pt idx="3212">
                  <c:v>7.47</c:v>
                </c:pt>
                <c:pt idx="3213">
                  <c:v>7.4</c:v>
                </c:pt>
                <c:pt idx="3214">
                  <c:v>7.2</c:v>
                </c:pt>
                <c:pt idx="3215">
                  <c:v>7.17</c:v>
                </c:pt>
                <c:pt idx="3216">
                  <c:v>7.14</c:v>
                </c:pt>
                <c:pt idx="3217">
                  <c:v>7.37</c:v>
                </c:pt>
                <c:pt idx="3218">
                  <c:v>7.51</c:v>
                </c:pt>
                <c:pt idx="3219">
                  <c:v>7.66</c:v>
                </c:pt>
                <c:pt idx="3220">
                  <c:v>7.88</c:v>
                </c:pt>
                <c:pt idx="3221">
                  <c:v>7.92</c:v>
                </c:pt>
                <c:pt idx="3222">
                  <c:v>7.75</c:v>
                </c:pt>
                <c:pt idx="3223">
                  <c:v>7.72</c:v>
                </c:pt>
                <c:pt idx="3224">
                  <c:v>7.55</c:v>
                </c:pt>
                <c:pt idx="3225">
                  <c:v>7.4</c:v>
                </c:pt>
                <c:pt idx="3226">
                  <c:v>7.35</c:v>
                </c:pt>
                <c:pt idx="3227">
                  <c:v>7.39</c:v>
                </c:pt>
                <c:pt idx="3228">
                  <c:v>7.69</c:v>
                </c:pt>
                <c:pt idx="3229">
                  <c:v>7.5</c:v>
                </c:pt>
                <c:pt idx="3230">
                  <c:v>7.48</c:v>
                </c:pt>
                <c:pt idx="3231">
                  <c:v>7.44</c:v>
                </c:pt>
                <c:pt idx="3232">
                  <c:v>7.39</c:v>
                </c:pt>
                <c:pt idx="3233">
                  <c:v>7.37</c:v>
                </c:pt>
                <c:pt idx="3234">
                  <c:v>7.66</c:v>
                </c:pt>
                <c:pt idx="3235">
                  <c:v>7.77</c:v>
                </c:pt>
                <c:pt idx="3236">
                  <c:v>7.7</c:v>
                </c:pt>
                <c:pt idx="3237">
                  <c:v>7.59</c:v>
                </c:pt>
                <c:pt idx="3238">
                  <c:v>7.7</c:v>
                </c:pt>
                <c:pt idx="3239">
                  <c:v>7.53</c:v>
                </c:pt>
                <c:pt idx="3240">
                  <c:v>7.68</c:v>
                </c:pt>
                <c:pt idx="3241">
                  <c:v>7.55</c:v>
                </c:pt>
                <c:pt idx="3242">
                  <c:v>7.43</c:v>
                </c:pt>
                <c:pt idx="3243">
                  <c:v>7.27</c:v>
                </c:pt>
                <c:pt idx="3244">
                  <c:v>7.35</c:v>
                </c:pt>
                <c:pt idx="3245">
                  <c:v>7.14</c:v>
                </c:pt>
                <c:pt idx="3246">
                  <c:v>7.2</c:v>
                </c:pt>
                <c:pt idx="3247">
                  <c:v>7.14</c:v>
                </c:pt>
                <c:pt idx="3248">
                  <c:v>7.07</c:v>
                </c:pt>
                <c:pt idx="3249">
                  <c:v>7.09</c:v>
                </c:pt>
                <c:pt idx="3250">
                  <c:v>7.18</c:v>
                </c:pt>
                <c:pt idx="3251">
                  <c:v>7.39</c:v>
                </c:pt>
                <c:pt idx="3252">
                  <c:v>7.54</c:v>
                </c:pt>
                <c:pt idx="3253">
                  <c:v>7.81</c:v>
                </c:pt>
                <c:pt idx="3254">
                  <c:v>8.02</c:v>
                </c:pt>
                <c:pt idx="3255">
                  <c:v>8.19</c:v>
                </c:pt>
                <c:pt idx="3256">
                  <c:v>8.19</c:v>
                </c:pt>
                <c:pt idx="3257">
                  <c:v>8.17</c:v>
                </c:pt>
                <c:pt idx="3258">
                  <c:v>8.2100000000000009</c:v>
                </c:pt>
                <c:pt idx="3259">
                  <c:v>8.18</c:v>
                </c:pt>
                <c:pt idx="3260">
                  <c:v>7.81</c:v>
                </c:pt>
                <c:pt idx="3261">
                  <c:v>7.83</c:v>
                </c:pt>
                <c:pt idx="3262">
                  <c:v>7.77</c:v>
                </c:pt>
                <c:pt idx="3263">
                  <c:v>7.78</c:v>
                </c:pt>
                <c:pt idx="3264">
                  <c:v>7.66</c:v>
                </c:pt>
                <c:pt idx="3265">
                  <c:v>7.78</c:v>
                </c:pt>
                <c:pt idx="3266">
                  <c:v>7.89</c:v>
                </c:pt>
                <c:pt idx="3267">
                  <c:v>7.82</c:v>
                </c:pt>
                <c:pt idx="3268">
                  <c:v>7.86</c:v>
                </c:pt>
                <c:pt idx="3269">
                  <c:v>7.8</c:v>
                </c:pt>
                <c:pt idx="3270">
                  <c:v>8.0500000000000007</c:v>
                </c:pt>
                <c:pt idx="3271">
                  <c:v>8.18</c:v>
                </c:pt>
                <c:pt idx="3272">
                  <c:v>8.49</c:v>
                </c:pt>
                <c:pt idx="3273">
                  <c:v>8.76</c:v>
                </c:pt>
                <c:pt idx="3274">
                  <c:v>8.75</c:v>
                </c:pt>
                <c:pt idx="3275">
                  <c:v>9.01</c:v>
                </c:pt>
                <c:pt idx="3276">
                  <c:v>9.4600000000000009</c:v>
                </c:pt>
                <c:pt idx="3277">
                  <c:v>9.24</c:v>
                </c:pt>
                <c:pt idx="3278">
                  <c:v>9.09</c:v>
                </c:pt>
                <c:pt idx="3279">
                  <c:v>9</c:v>
                </c:pt>
                <c:pt idx="3280">
                  <c:v>8.8800000000000008</c:v>
                </c:pt>
                <c:pt idx="3281">
                  <c:v>9.2799999999999994</c:v>
                </c:pt>
                <c:pt idx="3282">
                  <c:v>9.27</c:v>
                </c:pt>
                <c:pt idx="3283">
                  <c:v>8.9600000000000009</c:v>
                </c:pt>
                <c:pt idx="3284">
                  <c:v>9.07</c:v>
                </c:pt>
                <c:pt idx="3285">
                  <c:v>8.8000000000000007</c:v>
                </c:pt>
                <c:pt idx="3286">
                  <c:v>8.99</c:v>
                </c:pt>
                <c:pt idx="3287">
                  <c:v>9.1199999999999992</c:v>
                </c:pt>
                <c:pt idx="3288">
                  <c:v>9.23</c:v>
                </c:pt>
                <c:pt idx="3289">
                  <c:v>9.48</c:v>
                </c:pt>
                <c:pt idx="3290">
                  <c:v>9.9</c:v>
                </c:pt>
                <c:pt idx="3291">
                  <c:v>9.6</c:v>
                </c:pt>
                <c:pt idx="3292">
                  <c:v>9.5399999999999991</c:v>
                </c:pt>
                <c:pt idx="3293">
                  <c:v>9.52</c:v>
                </c:pt>
                <c:pt idx="3294">
                  <c:v>9.8800000000000008</c:v>
                </c:pt>
                <c:pt idx="3295">
                  <c:v>9.7200000000000006</c:v>
                </c:pt>
                <c:pt idx="3296">
                  <c:v>9.56</c:v>
                </c:pt>
                <c:pt idx="3297">
                  <c:v>9.7200000000000006</c:v>
                </c:pt>
                <c:pt idx="3298">
                  <c:v>9.81</c:v>
                </c:pt>
                <c:pt idx="3299">
                  <c:v>9.6300000000000008</c:v>
                </c:pt>
                <c:pt idx="3300">
                  <c:v>10.15</c:v>
                </c:pt>
                <c:pt idx="3301">
                  <c:v>10.1</c:v>
                </c:pt>
                <c:pt idx="3302">
                  <c:v>9.99</c:v>
                </c:pt>
                <c:pt idx="3303">
                  <c:v>10.14</c:v>
                </c:pt>
                <c:pt idx="3304">
                  <c:v>10.36</c:v>
                </c:pt>
                <c:pt idx="3305">
                  <c:v>10.47</c:v>
                </c:pt>
                <c:pt idx="3306">
                  <c:v>10.64</c:v>
                </c:pt>
                <c:pt idx="3307">
                  <c:v>11.12</c:v>
                </c:pt>
                <c:pt idx="3308">
                  <c:v>11.12</c:v>
                </c:pt>
                <c:pt idx="3309">
                  <c:v>11.08</c:v>
                </c:pt>
                <c:pt idx="3310">
                  <c:v>11.4</c:v>
                </c:pt>
                <c:pt idx="3311">
                  <c:v>11.18</c:v>
                </c:pt>
                <c:pt idx="3312">
                  <c:v>11.19</c:v>
                </c:pt>
                <c:pt idx="3313">
                  <c:v>11.17</c:v>
                </c:pt>
                <c:pt idx="3314">
                  <c:v>11.06</c:v>
                </c:pt>
                <c:pt idx="3315">
                  <c:v>11.55</c:v>
                </c:pt>
                <c:pt idx="3316">
                  <c:v>12.65</c:v>
                </c:pt>
                <c:pt idx="3317">
                  <c:v>12.34</c:v>
                </c:pt>
                <c:pt idx="3318">
                  <c:v>12.61</c:v>
                </c:pt>
                <c:pt idx="3319">
                  <c:v>12.99</c:v>
                </c:pt>
                <c:pt idx="3320">
                  <c:v>13.68</c:v>
                </c:pt>
                <c:pt idx="3321">
                  <c:v>12.99</c:v>
                </c:pt>
                <c:pt idx="3322">
                  <c:v>13.28</c:v>
                </c:pt>
                <c:pt idx="3323">
                  <c:v>13.28</c:v>
                </c:pt>
                <c:pt idx="3324">
                  <c:v>13.3</c:v>
                </c:pt>
                <c:pt idx="3325">
                  <c:v>13.06</c:v>
                </c:pt>
                <c:pt idx="3326">
                  <c:v>12.64</c:v>
                </c:pt>
                <c:pt idx="3327">
                  <c:v>12.99</c:v>
                </c:pt>
                <c:pt idx="3328">
                  <c:v>13.33</c:v>
                </c:pt>
                <c:pt idx="3329">
                  <c:v>13.38</c:v>
                </c:pt>
                <c:pt idx="3330">
                  <c:v>13.43</c:v>
                </c:pt>
                <c:pt idx="3331">
                  <c:v>13.59</c:v>
                </c:pt>
                <c:pt idx="3332">
                  <c:v>13.94</c:v>
                </c:pt>
                <c:pt idx="3333">
                  <c:v>14</c:v>
                </c:pt>
                <c:pt idx="3334">
                  <c:v>13.74</c:v>
                </c:pt>
                <c:pt idx="3335">
                  <c:v>13.89</c:v>
                </c:pt>
                <c:pt idx="3336">
                  <c:v>13.46</c:v>
                </c:pt>
                <c:pt idx="3337">
                  <c:v>13.05</c:v>
                </c:pt>
                <c:pt idx="3338">
                  <c:v>12.89</c:v>
                </c:pt>
                <c:pt idx="3339">
                  <c:v>13.23</c:v>
                </c:pt>
                <c:pt idx="3340">
                  <c:v>13.26</c:v>
                </c:pt>
                <c:pt idx="3341">
                  <c:v>13.49</c:v>
                </c:pt>
                <c:pt idx="3342">
                  <c:v>13.56</c:v>
                </c:pt>
                <c:pt idx="3343">
                  <c:v>13.59</c:v>
                </c:pt>
                <c:pt idx="3344">
                  <c:v>13.39</c:v>
                </c:pt>
                <c:pt idx="3345">
                  <c:v>13.06</c:v>
                </c:pt>
                <c:pt idx="3346">
                  <c:v>12.96</c:v>
                </c:pt>
              </c:numCache>
            </c:numRef>
          </c:val>
          <c:smooth val="0"/>
          <c:extLst>
            <c:ext xmlns:c16="http://schemas.microsoft.com/office/drawing/2014/chart" uri="{C3380CC4-5D6E-409C-BE32-E72D297353CC}">
              <c16:uniqueId val="{00000002-D403-154C-8AF9-9D2F49E0F9FE}"/>
            </c:ext>
          </c:extLst>
        </c:ser>
        <c:dLbls>
          <c:showLegendKey val="0"/>
          <c:showVal val="0"/>
          <c:showCatName val="0"/>
          <c:showSerName val="0"/>
          <c:showPercent val="0"/>
          <c:showBubbleSize val="0"/>
        </c:dLbls>
        <c:smooth val="0"/>
        <c:axId val="52518272"/>
        <c:axId val="52528256"/>
      </c:lineChart>
      <c:dateAx>
        <c:axId val="52518272"/>
        <c:scaling>
          <c:orientation val="minMax"/>
          <c:max val="43282"/>
          <c:min val="38353"/>
        </c:scaling>
        <c:delete val="0"/>
        <c:axPos val="b"/>
        <c:numFmt formatCode="yyyy" sourceLinked="0"/>
        <c:majorTickMark val="cross"/>
        <c:minorTickMark val="none"/>
        <c:tickLblPos val="nextTo"/>
        <c:spPr>
          <a:noFill/>
          <a:ln w="6350" cap="flat" cmpd="sng" algn="ctr">
            <a:solidFill>
              <a:schemeClr val="accent3"/>
            </a:solidFill>
            <a:round/>
          </a:ln>
          <a:effectLst/>
        </c:spPr>
        <c:txPr>
          <a:bodyPr rot="-27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52528256"/>
        <c:crosses val="autoZero"/>
        <c:auto val="1"/>
        <c:lblOffset val="100"/>
        <c:baseTimeUnit val="days"/>
      </c:dateAx>
      <c:valAx>
        <c:axId val="52528256"/>
        <c:scaling>
          <c:orientation val="minMax"/>
        </c:scaling>
        <c:delete val="0"/>
        <c:axPos val="l"/>
        <c:majorGridlines>
          <c:spPr>
            <a:ln w="6350" cap="flat" cmpd="sng" algn="ctr">
              <a:solidFill>
                <a:schemeClr val="accent3"/>
              </a:solidFill>
              <a:round/>
            </a:ln>
            <a:effectLst/>
          </c:spPr>
        </c:majorGridlines>
        <c:minorGridlines>
          <c:spPr>
            <a:ln w="6350" cap="flat" cmpd="sng" algn="ctr">
              <a:solidFill>
                <a:schemeClr val="accent3">
                  <a:lumMod val="20000"/>
                  <a:lumOff val="80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EUA price [€/tonne]</a:t>
                </a:r>
              </a:p>
            </c:rich>
          </c:tx>
          <c:layout>
            <c:manualLayout>
              <c:xMode val="edge"/>
              <c:yMode val="edge"/>
              <c:x val="2.0356234096692112E-3"/>
              <c:y val="0"/>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it-IT"/>
            </a:p>
          </c:txPr>
        </c:title>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crossAx val="525182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it-IT"/>
        </a:p>
      </c:txPr>
    </c:legend>
    <c:plotVisOnly val="1"/>
    <c:dispBlanksAs val="gap"/>
    <c:showDLblsOverMax val="0"/>
  </c:chart>
  <c:spPr>
    <a:noFill/>
    <a:ln>
      <a:noFill/>
    </a:ln>
    <a:effectLst/>
  </c:spPr>
  <c:txPr>
    <a:bodyPr/>
    <a:lstStyle/>
    <a:p>
      <a:pPr>
        <a:defRPr/>
      </a:pPr>
      <a:endParaRPr lang="it-IT"/>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manualLayout>
          <c:layoutTarget val="inner"/>
          <c:xMode val="edge"/>
          <c:yMode val="edge"/>
          <c:x val="0.10550403421794501"/>
          <c:y val="5.4581092593798598E-2"/>
          <c:w val="0.874434237386993"/>
          <c:h val="0.70621421111807903"/>
        </c:manualLayout>
      </c:layout>
      <c:lineChart>
        <c:grouping val="standard"/>
        <c:varyColors val="0"/>
        <c:ser>
          <c:idx val="0"/>
          <c:order val="0"/>
          <c:spPr>
            <a:ln w="28575" cap="rnd">
              <a:solidFill>
                <a:schemeClr val="accent2">
                  <a:shade val="76000"/>
                </a:schemeClr>
              </a:solidFill>
              <a:round/>
            </a:ln>
            <a:effectLst/>
          </c:spPr>
          <c:marker>
            <c:symbol val="none"/>
          </c:marker>
          <c:cat>
            <c:numRef>
              <c:f>Sheet1!$B$1:$N$1</c:f>
              <c:numCache>
                <c:formatCode>General</c:formatCode>
                <c:ptCount val="13"/>
                <c:pt idx="0">
                  <c:v>2018</c:v>
                </c:pt>
                <c:pt idx="1">
                  <c:v>2019</c:v>
                </c:pt>
                <c:pt idx="2">
                  <c:v>2020</c:v>
                </c:pt>
                <c:pt idx="3">
                  <c:v>2021</c:v>
                </c:pt>
                <c:pt idx="4">
                  <c:v>2022</c:v>
                </c:pt>
                <c:pt idx="5">
                  <c:v>2023</c:v>
                </c:pt>
                <c:pt idx="6">
                  <c:v>2024</c:v>
                </c:pt>
                <c:pt idx="7">
                  <c:v>2025</c:v>
                </c:pt>
                <c:pt idx="8">
                  <c:v>2026</c:v>
                </c:pt>
                <c:pt idx="9">
                  <c:v>2027</c:v>
                </c:pt>
                <c:pt idx="10">
                  <c:v>2028</c:v>
                </c:pt>
                <c:pt idx="11">
                  <c:v>2029</c:v>
                </c:pt>
                <c:pt idx="12">
                  <c:v>2030</c:v>
                </c:pt>
              </c:numCache>
            </c:numRef>
          </c:cat>
          <c:val>
            <c:numRef>
              <c:f>Sheet1!$B$2:$N$2</c:f>
              <c:numCache>
                <c:formatCode>General</c:formatCode>
                <c:ptCount val="13"/>
                <c:pt idx="0">
                  <c:v>400</c:v>
                </c:pt>
                <c:pt idx="1">
                  <c:v>400</c:v>
                </c:pt>
                <c:pt idx="2">
                  <c:v>400</c:v>
                </c:pt>
                <c:pt idx="3">
                  <c:v>400</c:v>
                </c:pt>
                <c:pt idx="4">
                  <c:v>400</c:v>
                </c:pt>
                <c:pt idx="5">
                  <c:v>400</c:v>
                </c:pt>
                <c:pt idx="6">
                  <c:v>400</c:v>
                </c:pt>
                <c:pt idx="7">
                  <c:v>400</c:v>
                </c:pt>
                <c:pt idx="8">
                  <c:v>400</c:v>
                </c:pt>
                <c:pt idx="9">
                  <c:v>400</c:v>
                </c:pt>
                <c:pt idx="10">
                  <c:v>400</c:v>
                </c:pt>
                <c:pt idx="11">
                  <c:v>400</c:v>
                </c:pt>
                <c:pt idx="12">
                  <c:v>400</c:v>
                </c:pt>
              </c:numCache>
            </c:numRef>
          </c:val>
          <c:smooth val="0"/>
          <c:extLst>
            <c:ext xmlns:c16="http://schemas.microsoft.com/office/drawing/2014/chart" uri="{C3380CC4-5D6E-409C-BE32-E72D297353CC}">
              <c16:uniqueId val="{00000000-627F-F14A-8E5F-E00A216B5C6B}"/>
            </c:ext>
          </c:extLst>
        </c:ser>
        <c:ser>
          <c:idx val="1"/>
          <c:order val="1"/>
          <c:spPr>
            <a:ln w="28575" cap="rnd">
              <a:solidFill>
                <a:schemeClr val="accent2">
                  <a:tint val="77000"/>
                </a:schemeClr>
              </a:solidFill>
              <a:round/>
            </a:ln>
            <a:effectLst/>
          </c:spPr>
          <c:marker>
            <c:symbol val="none"/>
          </c:marker>
          <c:cat>
            <c:numRef>
              <c:f>Sheet1!$B$1:$N$1</c:f>
              <c:numCache>
                <c:formatCode>General</c:formatCode>
                <c:ptCount val="13"/>
                <c:pt idx="0">
                  <c:v>2018</c:v>
                </c:pt>
                <c:pt idx="1">
                  <c:v>2019</c:v>
                </c:pt>
                <c:pt idx="2">
                  <c:v>2020</c:v>
                </c:pt>
                <c:pt idx="3">
                  <c:v>2021</c:v>
                </c:pt>
                <c:pt idx="4">
                  <c:v>2022</c:v>
                </c:pt>
                <c:pt idx="5">
                  <c:v>2023</c:v>
                </c:pt>
                <c:pt idx="6">
                  <c:v>2024</c:v>
                </c:pt>
                <c:pt idx="7">
                  <c:v>2025</c:v>
                </c:pt>
                <c:pt idx="8">
                  <c:v>2026</c:v>
                </c:pt>
                <c:pt idx="9">
                  <c:v>2027</c:v>
                </c:pt>
                <c:pt idx="10">
                  <c:v>2028</c:v>
                </c:pt>
                <c:pt idx="11">
                  <c:v>2029</c:v>
                </c:pt>
                <c:pt idx="12">
                  <c:v>2030</c:v>
                </c:pt>
              </c:numCache>
            </c:numRef>
          </c:cat>
          <c:val>
            <c:numRef>
              <c:f>Sheet1!$B$3:$N$3</c:f>
              <c:numCache>
                <c:formatCode>General</c:formatCode>
                <c:ptCount val="13"/>
                <c:pt idx="0">
                  <c:v>833</c:v>
                </c:pt>
                <c:pt idx="1">
                  <c:v>833</c:v>
                </c:pt>
                <c:pt idx="2">
                  <c:v>833</c:v>
                </c:pt>
                <c:pt idx="3">
                  <c:v>833</c:v>
                </c:pt>
                <c:pt idx="4">
                  <c:v>833</c:v>
                </c:pt>
                <c:pt idx="5">
                  <c:v>833</c:v>
                </c:pt>
                <c:pt idx="6">
                  <c:v>833</c:v>
                </c:pt>
                <c:pt idx="7">
                  <c:v>833</c:v>
                </c:pt>
                <c:pt idx="8">
                  <c:v>833</c:v>
                </c:pt>
                <c:pt idx="9">
                  <c:v>833</c:v>
                </c:pt>
                <c:pt idx="10">
                  <c:v>833</c:v>
                </c:pt>
                <c:pt idx="11">
                  <c:v>833</c:v>
                </c:pt>
                <c:pt idx="12">
                  <c:v>833</c:v>
                </c:pt>
              </c:numCache>
            </c:numRef>
          </c:val>
          <c:smooth val="0"/>
          <c:extLst>
            <c:ext xmlns:c16="http://schemas.microsoft.com/office/drawing/2014/chart" uri="{C3380CC4-5D6E-409C-BE32-E72D297353CC}">
              <c16:uniqueId val="{00000001-627F-F14A-8E5F-E00A216B5C6B}"/>
            </c:ext>
          </c:extLst>
        </c:ser>
        <c:dLbls>
          <c:showLegendKey val="0"/>
          <c:showVal val="0"/>
          <c:showCatName val="0"/>
          <c:showSerName val="0"/>
          <c:showPercent val="0"/>
          <c:showBubbleSize val="0"/>
        </c:dLbls>
        <c:smooth val="0"/>
        <c:axId val="5910912"/>
        <c:axId val="5912448"/>
      </c:lineChart>
      <c:catAx>
        <c:axId val="59109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Verdana" charset="0"/>
                <a:ea typeface="Verdana" charset="0"/>
                <a:cs typeface="Verdana" charset="0"/>
              </a:defRPr>
            </a:pPr>
            <a:endParaRPr lang="it-IT"/>
          </a:p>
        </c:txPr>
        <c:crossAx val="5912448"/>
        <c:crosses val="autoZero"/>
        <c:auto val="1"/>
        <c:lblAlgn val="ctr"/>
        <c:lblOffset val="100"/>
        <c:noMultiLvlLbl val="0"/>
      </c:catAx>
      <c:valAx>
        <c:axId val="5912448"/>
        <c:scaling>
          <c:orientation val="minMax"/>
          <c:max val="1300"/>
          <c:min val="0"/>
        </c:scaling>
        <c:delete val="0"/>
        <c:axPos val="l"/>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Verdana" charset="0"/>
                <a:ea typeface="Verdana" charset="0"/>
                <a:cs typeface="Verdana" charset="0"/>
              </a:defRPr>
            </a:pPr>
            <a:endParaRPr lang="it-IT"/>
          </a:p>
        </c:txPr>
        <c:crossAx val="59109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it-IT"/>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9213434586651848"/>
          <c:y val="2.6575104080080545E-2"/>
          <c:w val="0.60839005148557423"/>
          <c:h val="0.80523593940958815"/>
        </c:manualLayout>
      </c:layout>
      <c:pieChart>
        <c:varyColors val="1"/>
        <c:ser>
          <c:idx val="0"/>
          <c:order val="0"/>
          <c:explosion val="13"/>
          <c:dPt>
            <c:idx val="0"/>
            <c:bubble3D val="0"/>
            <c:extLst>
              <c:ext xmlns:c16="http://schemas.microsoft.com/office/drawing/2014/chart" uri="{C3380CC4-5D6E-409C-BE32-E72D297353CC}">
                <c16:uniqueId val="{00000000-2808-6F49-A792-F1DEE74F361C}"/>
              </c:ext>
            </c:extLst>
          </c:dPt>
          <c:dPt>
            <c:idx val="1"/>
            <c:bubble3D val="0"/>
            <c:extLst>
              <c:ext xmlns:c16="http://schemas.microsoft.com/office/drawing/2014/chart" uri="{C3380CC4-5D6E-409C-BE32-E72D297353CC}">
                <c16:uniqueId val="{00000001-2808-6F49-A792-F1DEE74F361C}"/>
              </c:ext>
            </c:extLst>
          </c:dPt>
          <c:dPt>
            <c:idx val="2"/>
            <c:bubble3D val="0"/>
            <c:extLst>
              <c:ext xmlns:c16="http://schemas.microsoft.com/office/drawing/2014/chart" uri="{C3380CC4-5D6E-409C-BE32-E72D297353CC}">
                <c16:uniqueId val="{00000002-2808-6F49-A792-F1DEE74F361C}"/>
              </c:ext>
            </c:extLst>
          </c:dPt>
          <c:dPt>
            <c:idx val="3"/>
            <c:bubble3D val="0"/>
            <c:extLst>
              <c:ext xmlns:c16="http://schemas.microsoft.com/office/drawing/2014/chart" uri="{C3380CC4-5D6E-409C-BE32-E72D297353CC}">
                <c16:uniqueId val="{00000003-2808-6F49-A792-F1DEE74F361C}"/>
              </c:ext>
            </c:extLst>
          </c:dPt>
          <c:dPt>
            <c:idx val="4"/>
            <c:bubble3D val="0"/>
            <c:extLst>
              <c:ext xmlns:c16="http://schemas.microsoft.com/office/drawing/2014/chart" uri="{C3380CC4-5D6E-409C-BE32-E72D297353CC}">
                <c16:uniqueId val="{00000004-2808-6F49-A792-F1DEE74F361C}"/>
              </c:ext>
            </c:extLst>
          </c:dPt>
          <c:dPt>
            <c:idx val="5"/>
            <c:bubble3D val="0"/>
            <c:extLst>
              <c:ext xmlns:c16="http://schemas.microsoft.com/office/drawing/2014/chart" uri="{C3380CC4-5D6E-409C-BE32-E72D297353CC}">
                <c16:uniqueId val="{00000005-2808-6F49-A792-F1DEE74F361C}"/>
              </c:ext>
            </c:extLst>
          </c:dPt>
          <c:dPt>
            <c:idx val="6"/>
            <c:bubble3D val="0"/>
            <c:extLst>
              <c:ext xmlns:c16="http://schemas.microsoft.com/office/drawing/2014/chart" uri="{C3380CC4-5D6E-409C-BE32-E72D297353CC}">
                <c16:uniqueId val="{00000006-2808-6F49-A792-F1DEE74F361C}"/>
              </c:ext>
            </c:extLst>
          </c:dPt>
          <c:dPt>
            <c:idx val="7"/>
            <c:bubble3D val="0"/>
            <c:extLst>
              <c:ext xmlns:c16="http://schemas.microsoft.com/office/drawing/2014/chart" uri="{C3380CC4-5D6E-409C-BE32-E72D297353CC}">
                <c16:uniqueId val="{00000007-2808-6F49-A792-F1DEE74F361C}"/>
              </c:ext>
            </c:extLst>
          </c:dPt>
          <c:dLbls>
            <c:dLbl>
              <c:idx val="0"/>
              <c:layout>
                <c:manualLayout>
                  <c:x val="-0.22146743497225307"/>
                  <c:y val="-2.8500020944849481E-2"/>
                </c:manualLayout>
              </c:layout>
              <c:tx>
                <c:rich>
                  <a:bodyPr/>
                  <a:lstStyle/>
                  <a:p>
                    <a:r>
                      <a:rPr lang="en-US" sz="1400" dirty="0">
                        <a:solidFill>
                          <a:schemeClr val="bg1"/>
                        </a:solidFill>
                        <a:latin typeface="Verdana" panose="020B0604030504040204" pitchFamily="34" charset="0"/>
                        <a:ea typeface="Verdana" panose="020B0604030504040204" pitchFamily="34" charset="0"/>
                        <a:cs typeface="Verdana" panose="020B0604030504040204" pitchFamily="34" charset="0"/>
                      </a:rPr>
                      <a:t>Auction</a:t>
                    </a:r>
                    <a:r>
                      <a:rPr lang="en-US" sz="1400" baseline="0" dirty="0">
                        <a:solidFill>
                          <a:schemeClr val="bg1"/>
                        </a:solidFill>
                        <a:latin typeface="Verdana" panose="020B0604030504040204" pitchFamily="34" charset="0"/>
                        <a:ea typeface="Verdana" panose="020B0604030504040204" pitchFamily="34" charset="0"/>
                        <a:cs typeface="Verdana" panose="020B0604030504040204" pitchFamily="34" charset="0"/>
                      </a:rPr>
                      <a:t>ing by Member States</a:t>
                    </a:r>
                    <a:endParaRPr lang="en-US" dirty="0">
                      <a:solidFill>
                        <a:schemeClr val="bg1"/>
                      </a:solidFill>
                      <a:latin typeface="Verdana" panose="020B0604030504040204" pitchFamily="34" charset="0"/>
                      <a:ea typeface="Verdana" panose="020B0604030504040204" pitchFamily="34" charset="0"/>
                      <a:cs typeface="Verdana" panose="020B0604030504040204" pitchFamily="34" charset="0"/>
                    </a:endParaRPr>
                  </a:p>
                </c:rich>
              </c:tx>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0-2808-6F49-A792-F1DEE74F361C}"/>
                </c:ext>
              </c:extLst>
            </c:dLbl>
            <c:dLbl>
              <c:idx val="1"/>
              <c:delete val="1"/>
              <c:extLst>
                <c:ext xmlns:c15="http://schemas.microsoft.com/office/drawing/2012/chart" uri="{CE6537A1-D6FC-4f65-9D91-7224C49458BB}"/>
                <c:ext xmlns:c16="http://schemas.microsoft.com/office/drawing/2014/chart" uri="{C3380CC4-5D6E-409C-BE32-E72D297353CC}">
                  <c16:uniqueId val="{00000001-2808-6F49-A792-F1DEE74F361C}"/>
                </c:ext>
              </c:extLst>
            </c:dLbl>
            <c:dLbl>
              <c:idx val="2"/>
              <c:delete val="1"/>
              <c:extLst>
                <c:ext xmlns:c15="http://schemas.microsoft.com/office/drawing/2012/chart" uri="{CE6537A1-D6FC-4f65-9D91-7224C49458BB}"/>
                <c:ext xmlns:c16="http://schemas.microsoft.com/office/drawing/2014/chart" uri="{C3380CC4-5D6E-409C-BE32-E72D297353CC}">
                  <c16:uniqueId val="{00000002-2808-6F49-A792-F1DEE74F361C}"/>
                </c:ext>
              </c:extLst>
            </c:dLbl>
            <c:dLbl>
              <c:idx val="3"/>
              <c:delete val="1"/>
              <c:extLst>
                <c:ext xmlns:c15="http://schemas.microsoft.com/office/drawing/2012/chart" uri="{CE6537A1-D6FC-4f65-9D91-7224C49458BB}"/>
                <c:ext xmlns:c16="http://schemas.microsoft.com/office/drawing/2014/chart" uri="{C3380CC4-5D6E-409C-BE32-E72D297353CC}">
                  <c16:uniqueId val="{00000003-2808-6F49-A792-F1DEE74F361C}"/>
                </c:ext>
              </c:extLst>
            </c:dLbl>
            <c:dLbl>
              <c:idx val="4"/>
              <c:layout>
                <c:manualLayout>
                  <c:x val="0.22590255134443055"/>
                  <c:y val="8.1202270785941819E-2"/>
                </c:manualLayout>
              </c:layout>
              <c:tx>
                <c:rich>
                  <a:bodyPr/>
                  <a:lstStyle/>
                  <a:p>
                    <a:r>
                      <a:rPr lang="en-US" dirty="0">
                        <a:solidFill>
                          <a:schemeClr val="bg1"/>
                        </a:solidFill>
                      </a:rPr>
                      <a:t>Free allocation for industry</a:t>
                    </a:r>
                  </a:p>
                </c:rich>
              </c:tx>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4-2808-6F49-A792-F1DEE74F361C}"/>
                </c:ext>
              </c:extLst>
            </c:dLbl>
            <c:spPr>
              <a:noFill/>
              <a:ln>
                <a:noFill/>
              </a:ln>
              <a:effectLst/>
            </c:spPr>
            <c:showLegendKey val="0"/>
            <c:showVal val="0"/>
            <c:showCatName val="1"/>
            <c:showSerName val="0"/>
            <c:showPercent val="0"/>
            <c:showBubbleSize val="0"/>
            <c:showLeaderLines val="0"/>
            <c:extLst>
              <c:ext xmlns:c15="http://schemas.microsoft.com/office/drawing/2012/chart" uri="{CE6537A1-D6FC-4f65-9D91-7224C49458BB}"/>
            </c:extLst>
          </c:dLbls>
          <c:cat>
            <c:strRef>
              <c:f>Sheet1!$A$2:$A$6</c:f>
              <c:strCache>
                <c:ptCount val="5"/>
                <c:pt idx="0">
                  <c:v>Auction volume</c:v>
                </c:pt>
                <c:pt idx="1">
                  <c:v>Modernisation fund</c:v>
                </c:pt>
                <c:pt idx="2">
                  <c:v>Free allocation buffer*</c:v>
                </c:pt>
                <c:pt idx="3">
                  <c:v>Innovation Fund</c:v>
                </c:pt>
                <c:pt idx="4">
                  <c:v>Free allocation for industry</c:v>
                </c:pt>
              </c:strCache>
            </c:strRef>
          </c:cat>
          <c:val>
            <c:numRef>
              <c:f>Sheet1!$B$2:$B$6</c:f>
              <c:numCache>
                <c:formatCode>0.0%</c:formatCode>
                <c:ptCount val="5"/>
                <c:pt idx="0">
                  <c:v>0.51500000000000001</c:v>
                </c:pt>
                <c:pt idx="1">
                  <c:v>0.02</c:v>
                </c:pt>
                <c:pt idx="2">
                  <c:v>0.03</c:v>
                </c:pt>
                <c:pt idx="3">
                  <c:v>2.5999999999999999E-2</c:v>
                </c:pt>
                <c:pt idx="4">
                  <c:v>0.40899999999999997</c:v>
                </c:pt>
              </c:numCache>
            </c:numRef>
          </c:val>
          <c:extLst>
            <c:ext xmlns:c16="http://schemas.microsoft.com/office/drawing/2014/chart" uri="{C3380CC4-5D6E-409C-BE32-E72D297353CC}">
              <c16:uniqueId val="{00000008-2808-6F49-A792-F1DEE74F361C}"/>
            </c:ext>
          </c:extLst>
        </c:ser>
        <c:dLbls>
          <c:showLegendKey val="0"/>
          <c:showVal val="0"/>
          <c:showCatName val="0"/>
          <c:showSerName val="0"/>
          <c:showPercent val="0"/>
          <c:showBubbleSize val="0"/>
          <c:showLeaderLines val="0"/>
        </c:dLbls>
        <c:firstSliceAng val="0"/>
      </c:pieChart>
    </c:plotArea>
    <c:plotVisOnly val="1"/>
    <c:dispBlanksAs val="gap"/>
    <c:showDLblsOverMax val="0"/>
  </c:chart>
  <c:txPr>
    <a:bodyPr/>
    <a:lstStyle/>
    <a:p>
      <a:pPr>
        <a:defRPr sz="1800">
          <a:solidFill>
            <a:srgbClr val="3E6FD2"/>
          </a:solidFill>
        </a:defRPr>
      </a:pPr>
      <a:endParaRPr lang="it-IT"/>
    </a:p>
  </c:txPr>
  <c:externalData r:id="rId2">
    <c:autoUpdate val="0"/>
  </c:externalData>
  <c:userShapes r:id="rId3"/>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0.18693</cdr:x>
      <cdr:y>0.87511</cdr:y>
    </cdr:from>
    <cdr:to>
      <cdr:x>0.50192</cdr:x>
      <cdr:y>0.95491</cdr:y>
    </cdr:to>
    <cdr:sp macro="" textlink="">
      <cdr:nvSpPr>
        <cdr:cNvPr id="7" name="Rounded Rectangle 6"/>
        <cdr:cNvSpPr/>
      </cdr:nvSpPr>
      <cdr:spPr>
        <a:xfrm xmlns:a="http://schemas.openxmlformats.org/drawingml/2006/main">
          <a:off x="1287700" y="3765385"/>
          <a:ext cx="2169867" cy="343362"/>
        </a:xfrm>
        <a:prstGeom xmlns:a="http://schemas.openxmlformats.org/drawingml/2006/main" prst="roundRect">
          <a:avLst/>
        </a:prstGeom>
        <a:ln xmlns:a="http://schemas.openxmlformats.org/drawingml/2006/main">
          <a:solidFill>
            <a:schemeClr val="accent6">
              <a:lumMod val="60000"/>
              <a:lumOff val="40000"/>
            </a:schemeClr>
          </a:solidFill>
          <a:prstDash val="sysDash"/>
        </a:ln>
      </cdr:spPr>
      <cdr:style>
        <a:lnRef xmlns:a="http://schemas.openxmlformats.org/drawingml/2006/main" idx="2">
          <a:schemeClr val="accent1"/>
        </a:lnRef>
        <a:fillRef xmlns:a="http://schemas.openxmlformats.org/drawingml/2006/main" idx="1">
          <a:schemeClr val="lt1"/>
        </a:fillRef>
        <a:effectRef xmlns:a="http://schemas.openxmlformats.org/drawingml/2006/main" idx="0">
          <a:schemeClr val="accent1"/>
        </a:effectRef>
        <a:fontRef xmlns:a="http://schemas.openxmlformats.org/drawingml/2006/main" idx="minor">
          <a:schemeClr val="dk1"/>
        </a:fontRef>
      </cdr:style>
      <cdr:txBody>
        <a:bodyPr xmlns:a="http://schemas.openxmlformats.org/drawingml/2006/main" vertOverflow="clip"/>
        <a:lstStyle xmlns:a="http://schemas.openxmlformats.org/drawingml/2006/main"/>
        <a:p xmlns:a="http://schemas.openxmlformats.org/drawingml/2006/main">
          <a:endParaRPr lang="en-US">
            <a:solidFill>
              <a:srgbClr val="2D5EC1"/>
            </a:solidFill>
          </a:endParaRPr>
        </a:p>
      </cdr:txBody>
    </cdr:sp>
  </cdr:relSizeAnchor>
  <cdr:relSizeAnchor xmlns:cdr="http://schemas.openxmlformats.org/drawingml/2006/chartDrawing">
    <cdr:from>
      <cdr:x>0.1925</cdr:x>
      <cdr:y>0.85793</cdr:y>
    </cdr:from>
    <cdr:to>
      <cdr:x>0.41667</cdr:x>
      <cdr:y>0.93714</cdr:y>
    </cdr:to>
    <cdr:sp macro="" textlink="">
      <cdr:nvSpPr>
        <cdr:cNvPr id="8" name="TextBox 7"/>
        <cdr:cNvSpPr txBox="1"/>
      </cdr:nvSpPr>
      <cdr:spPr>
        <a:xfrm xmlns:a="http://schemas.openxmlformats.org/drawingml/2006/main">
          <a:off x="1584176" y="3768452"/>
          <a:ext cx="1844829" cy="34792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600" b="1" dirty="0">
              <a:solidFill>
                <a:srgbClr val="2D5EC1"/>
              </a:solidFill>
              <a:latin typeface="Verdana" charset="0"/>
              <a:ea typeface="Verdana" charset="0"/>
              <a:cs typeface="Verdana" charset="0"/>
            </a:rPr>
            <a:t>24% feeding rate</a:t>
          </a:r>
          <a:endParaRPr lang="en-US" sz="1600" b="1" baseline="0" dirty="0">
            <a:solidFill>
              <a:srgbClr val="2D5EC1"/>
            </a:solidFill>
            <a:latin typeface="Verdana" charset="0"/>
            <a:ea typeface="Verdana" charset="0"/>
            <a:cs typeface="Verdana" charset="0"/>
          </a:endParaRPr>
        </a:p>
        <a:p xmlns:a="http://schemas.openxmlformats.org/drawingml/2006/main">
          <a:endParaRPr lang="en-US" sz="1600" b="1" dirty="0">
            <a:solidFill>
              <a:srgbClr val="2D5EC1"/>
            </a:solidFill>
            <a:latin typeface="Verdana" charset="0"/>
            <a:ea typeface="Verdana" charset="0"/>
            <a:cs typeface="Verdana" charset="0"/>
          </a:endParaRPr>
        </a:p>
      </cdr:txBody>
    </cdr:sp>
  </cdr:relSizeAnchor>
  <cdr:relSizeAnchor xmlns:cdr="http://schemas.openxmlformats.org/drawingml/2006/chartDrawing">
    <cdr:from>
      <cdr:x>0.2025</cdr:x>
      <cdr:y>0.07285</cdr:y>
    </cdr:from>
    <cdr:to>
      <cdr:x>0.97249</cdr:x>
      <cdr:y>0.28737</cdr:y>
    </cdr:to>
    <cdr:sp macro="" textlink="">
      <cdr:nvSpPr>
        <cdr:cNvPr id="9" name="Rectangle 8"/>
        <cdr:cNvSpPr/>
      </cdr:nvSpPr>
      <cdr:spPr>
        <a:xfrm xmlns:a="http://schemas.openxmlformats.org/drawingml/2006/main">
          <a:off x="1666528" y="288553"/>
          <a:ext cx="6336704" cy="849705"/>
        </a:xfrm>
        <a:prstGeom xmlns:a="http://schemas.openxmlformats.org/drawingml/2006/main" prst="rect">
          <a:avLst/>
        </a:prstGeom>
        <a:pattFill xmlns:a="http://schemas.openxmlformats.org/drawingml/2006/main" prst="pct5">
          <a:fgClr>
            <a:srgbClr val="2D5EC1"/>
          </a:fgClr>
          <a:bgClr>
            <a:schemeClr val="bg1"/>
          </a:bgClr>
        </a:patt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Overflow="overflow" horzOverflow="overflow" vert="horz" wrap="non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en-US" sz="1100" b="1" i="1" dirty="0">
            <a:solidFill>
              <a:schemeClr val="accent1">
                <a:lumMod val="75000"/>
              </a:schemeClr>
            </a:solidFill>
          </a:endParaRPr>
        </a:p>
        <a:p xmlns:a="http://schemas.openxmlformats.org/drawingml/2006/main">
          <a:pPr algn="l"/>
          <a:r>
            <a:rPr lang="en-US" sz="1600" b="0" i="1" dirty="0">
              <a:solidFill>
                <a:srgbClr val="2D5EC1"/>
              </a:solidFill>
              <a:latin typeface="Verdana" charset="0"/>
              <a:ea typeface="Verdana" charset="0"/>
              <a:cs typeface="Verdana" charset="0"/>
            </a:rPr>
            <a:t>MSR absorbs</a:t>
          </a:r>
          <a:r>
            <a:rPr lang="en-US" sz="1600" b="0" i="1" baseline="0" dirty="0">
              <a:solidFill>
                <a:srgbClr val="2D5EC1"/>
              </a:solidFill>
              <a:latin typeface="Verdana" charset="0"/>
              <a:ea typeface="Verdana" charset="0"/>
              <a:cs typeface="Verdana" charset="0"/>
            </a:rPr>
            <a:t> allowances to the reserve</a:t>
          </a:r>
          <a:endParaRPr lang="en-US" sz="1600" b="0" i="1" dirty="0">
            <a:solidFill>
              <a:srgbClr val="2D5EC1"/>
            </a:solidFill>
            <a:latin typeface="Verdana" charset="0"/>
            <a:ea typeface="Verdana" charset="0"/>
            <a:cs typeface="Verdana" charset="0"/>
          </a:endParaRPr>
        </a:p>
      </cdr:txBody>
    </cdr:sp>
  </cdr:relSizeAnchor>
  <cdr:relSizeAnchor xmlns:cdr="http://schemas.openxmlformats.org/drawingml/2006/chartDrawing">
    <cdr:from>
      <cdr:x>0.20395</cdr:x>
      <cdr:y>0.56369</cdr:y>
    </cdr:from>
    <cdr:to>
      <cdr:x>0.99144</cdr:x>
      <cdr:y>0.7518</cdr:y>
    </cdr:to>
    <cdr:sp macro="" textlink="">
      <cdr:nvSpPr>
        <cdr:cNvPr id="10" name="Rectangle 9"/>
        <cdr:cNvSpPr/>
      </cdr:nvSpPr>
      <cdr:spPr>
        <a:xfrm xmlns:a="http://schemas.openxmlformats.org/drawingml/2006/main">
          <a:off x="1678419" y="2232769"/>
          <a:ext cx="6480720" cy="745097"/>
        </a:xfrm>
        <a:prstGeom xmlns:a="http://schemas.openxmlformats.org/drawingml/2006/main" prst="rect">
          <a:avLst/>
        </a:prstGeom>
        <a:pattFill xmlns:a="http://schemas.openxmlformats.org/drawingml/2006/main" prst="pct5">
          <a:fgClr>
            <a:srgbClr val="2D5EC1"/>
          </a:fgClr>
          <a:bgClr>
            <a:schemeClr val="bg1"/>
          </a:bgClr>
        </a:patt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non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en-US" sz="1100" b="1" i="1" dirty="0">
            <a:solidFill>
              <a:schemeClr val="accent1">
                <a:lumMod val="75000"/>
              </a:schemeClr>
            </a:solidFill>
          </a:endParaRPr>
        </a:p>
        <a:p xmlns:a="http://schemas.openxmlformats.org/drawingml/2006/main">
          <a:pPr algn="l"/>
          <a:r>
            <a:rPr lang="en-US" sz="1600" b="0" i="1" dirty="0">
              <a:solidFill>
                <a:srgbClr val="2D5EC1"/>
              </a:solidFill>
              <a:latin typeface="Verdana" charset="0"/>
              <a:ea typeface="Verdana" charset="0"/>
              <a:cs typeface="Verdana" charset="0"/>
            </a:rPr>
            <a:t>MSR releases </a:t>
          </a:r>
          <a:r>
            <a:rPr lang="en-US" sz="1600" b="0" i="1" baseline="0" dirty="0">
              <a:solidFill>
                <a:srgbClr val="2D5EC1"/>
              </a:solidFill>
              <a:latin typeface="Verdana" charset="0"/>
              <a:ea typeface="Verdana" charset="0"/>
              <a:cs typeface="Verdana" charset="0"/>
            </a:rPr>
            <a:t>allowances from the reserve</a:t>
          </a:r>
          <a:endParaRPr lang="en-US" sz="1600" b="0" i="1" dirty="0">
            <a:solidFill>
              <a:srgbClr val="2D5EC1"/>
            </a:solidFill>
            <a:latin typeface="Verdana" charset="0"/>
            <a:ea typeface="Verdana" charset="0"/>
            <a:cs typeface="Verdana"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0.12566</cdr:x>
      <cdr:y>0.75</cdr:y>
    </cdr:from>
    <cdr:to>
      <cdr:x>0.34322</cdr:x>
      <cdr:y>0.83607</cdr:y>
    </cdr:to>
    <cdr:sp macro="" textlink="">
      <cdr:nvSpPr>
        <cdr:cNvPr id="4" name="TextBox 3"/>
        <cdr:cNvSpPr txBox="1"/>
      </cdr:nvSpPr>
      <cdr:spPr>
        <a:xfrm xmlns:a="http://schemas.openxmlformats.org/drawingml/2006/main">
          <a:off x="864097" y="3294366"/>
          <a:ext cx="1496000" cy="37804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200" kern="1200" dirty="0">
              <a:solidFill>
                <a:srgbClr val="0F5494"/>
              </a:solidFill>
              <a:latin typeface="Verdana" pitchFamily="34" charset="0"/>
            </a:rPr>
            <a:t>Innovation fund</a:t>
          </a:r>
          <a:endParaRPr lang="en-GB" sz="1200" kern="1200" dirty="0">
            <a:solidFill>
              <a:srgbClr val="0F5494"/>
            </a:solidFill>
            <a:latin typeface="Verdana" pitchFamily="34" charset="0"/>
          </a:endParaRPr>
        </a:p>
      </cdr:txBody>
    </cdr:sp>
  </cdr:relSizeAnchor>
  <cdr:relSizeAnchor xmlns:cdr="http://schemas.openxmlformats.org/drawingml/2006/chartDrawing">
    <cdr:from>
      <cdr:x>0.45029</cdr:x>
      <cdr:y>0.85246</cdr:y>
    </cdr:from>
    <cdr:to>
      <cdr:x>0.66786</cdr:x>
      <cdr:y>0.93852</cdr:y>
    </cdr:to>
    <cdr:sp macro="" textlink="">
      <cdr:nvSpPr>
        <cdr:cNvPr id="5" name="TextBox 1"/>
        <cdr:cNvSpPr txBox="1"/>
      </cdr:nvSpPr>
      <cdr:spPr>
        <a:xfrm xmlns:a="http://schemas.openxmlformats.org/drawingml/2006/main">
          <a:off x="3096344" y="3744416"/>
          <a:ext cx="1496000" cy="37804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200" kern="1200" dirty="0">
              <a:solidFill>
                <a:srgbClr val="0F5494"/>
              </a:solidFill>
              <a:latin typeface="Verdana" pitchFamily="34" charset="0"/>
            </a:rPr>
            <a:t>Modernization fund</a:t>
          </a:r>
          <a:endParaRPr lang="en-GB" sz="1200" kern="1200" dirty="0">
            <a:solidFill>
              <a:srgbClr val="0F5494"/>
            </a:solidFill>
            <a:latin typeface="Verdana" pitchFamily="34" charset="0"/>
          </a:endParaRPr>
        </a:p>
      </cdr:txBody>
    </cdr:sp>
  </cdr:relSizeAnchor>
  <cdr:relSizeAnchor xmlns:cdr="http://schemas.openxmlformats.org/drawingml/2006/chartDrawing">
    <cdr:from>
      <cdr:x>0.15708</cdr:x>
      <cdr:y>0.82047</cdr:y>
    </cdr:from>
    <cdr:to>
      <cdr:x>0.40841</cdr:x>
      <cdr:y>0.90654</cdr:y>
    </cdr:to>
    <cdr:sp macro="" textlink="">
      <cdr:nvSpPr>
        <cdr:cNvPr id="6" name="TextBox 1"/>
        <cdr:cNvSpPr txBox="1"/>
      </cdr:nvSpPr>
      <cdr:spPr>
        <a:xfrm xmlns:a="http://schemas.openxmlformats.org/drawingml/2006/main">
          <a:off x="1080120" y="3603917"/>
          <a:ext cx="1728192" cy="37804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200" kern="1200" dirty="0">
              <a:solidFill>
                <a:srgbClr val="0F5494"/>
              </a:solidFill>
              <a:latin typeface="Verdana" pitchFamily="34" charset="0"/>
            </a:rPr>
            <a:t>Free allocation buffer*</a:t>
          </a:r>
          <a:endParaRPr lang="en-GB" sz="1200" kern="1200" dirty="0">
            <a:solidFill>
              <a:srgbClr val="0F5494"/>
            </a:solidFill>
            <a:latin typeface="Verdana" pitchFamily="34" charset="0"/>
          </a:endParaRPr>
        </a:p>
      </cdr:txBody>
    </cdr:sp>
  </cdr:relSizeAnchor>
  <cdr:relSizeAnchor xmlns:cdr="http://schemas.openxmlformats.org/drawingml/2006/chartDrawing">
    <cdr:from>
      <cdr:x>0.35605</cdr:x>
      <cdr:y>0.78689</cdr:y>
    </cdr:from>
    <cdr:to>
      <cdr:x>0.36652</cdr:x>
      <cdr:y>0.78689</cdr:y>
    </cdr:to>
    <cdr:cxnSp macro="">
      <cdr:nvCxnSpPr>
        <cdr:cNvPr id="8" name="Straight Connector 7">
          <a:extLst xmlns:a="http://schemas.openxmlformats.org/drawingml/2006/main">
            <a:ext uri="{FF2B5EF4-FFF2-40B4-BE49-F238E27FC236}">
              <a16:creationId xmlns:a16="http://schemas.microsoft.com/office/drawing/2014/main" id="{F8AD419A-C820-F84F-A922-550D18EBF651}"/>
            </a:ext>
          </a:extLst>
        </cdr:cNvPr>
        <cdr:cNvCxnSpPr/>
      </cdr:nvCxnSpPr>
      <cdr:spPr bwMode="auto">
        <a:xfrm xmlns:a="http://schemas.openxmlformats.org/drawingml/2006/main">
          <a:off x="2448272" y="3456384"/>
          <a:ext cx="72008" cy="0"/>
        </a:xfrm>
        <a:prstGeom xmlns:a="http://schemas.openxmlformats.org/drawingml/2006/main" prst="line">
          <a:avLst/>
        </a:prstGeom>
        <a:noFill xmlns:a="http://schemas.openxmlformats.org/drawingml/2006/main"/>
        <a:ln xmlns:a="http://schemas.openxmlformats.org/drawingml/2006/main">
          <a:noFill/>
        </a:ln>
        <a:effectLst xmlns:a="http://schemas.openxmlformats.org/drawingml/2006/main"/>
        <a:extLst xmlns:a="http://schemas.openxmlformats.org/drawingml/2006/main">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cdr:spPr>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38C41C-3E6C-1F4E-98DB-8340AFE6AC80}" type="datetimeFigureOut">
              <a:rPr lang="it-IT" smtClean="0"/>
              <a:t>18/12/18</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it-IT"/>
              <a:t>Modifica gli stili del testo dello schema
Secondo livello
Terzo livello
Quarto livello
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690205-C176-AF4B-B39D-E1F68321108D}" type="slidenum">
              <a:rPr lang="it-IT" smtClean="0"/>
              <a:t>‹N›</a:t>
            </a:fld>
            <a:endParaRPr lang="it-IT"/>
          </a:p>
        </p:txBody>
      </p:sp>
    </p:spTree>
    <p:extLst>
      <p:ext uri="{BB962C8B-B14F-4D97-AF65-F5344CB8AC3E}">
        <p14:creationId xmlns:p14="http://schemas.microsoft.com/office/powerpoint/2010/main" val="2076907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InnoFin</a:t>
            </a:r>
            <a:r>
              <a:rPr lang="it-IT" dirty="0"/>
              <a:t> Energy Demo </a:t>
            </a:r>
            <a:r>
              <a:rPr lang="it-IT" dirty="0" err="1"/>
              <a:t>Projects</a:t>
            </a:r>
            <a:r>
              <a:rPr lang="it-IT" dirty="0"/>
              <a:t> ha assorbito i fondi non allocati del NER 300. E’ uno strumento EU che finanzia progetti innovativi in RES, CCS, </a:t>
            </a:r>
            <a:r>
              <a:rPr lang="it-IT" dirty="0" err="1"/>
              <a:t>smart</a:t>
            </a:r>
            <a:r>
              <a:rPr lang="it-IT" dirty="0"/>
              <a:t> </a:t>
            </a:r>
            <a:r>
              <a:rPr lang="it-IT" dirty="0" err="1"/>
              <a:t>energy</a:t>
            </a:r>
            <a:r>
              <a:rPr lang="it-IT" dirty="0"/>
              <a:t> </a:t>
            </a:r>
            <a:r>
              <a:rPr lang="it-IT" dirty="0" err="1"/>
              <a:t>systems</a:t>
            </a:r>
            <a:r>
              <a:rPr lang="it-IT" dirty="0"/>
              <a:t> and </a:t>
            </a:r>
            <a:r>
              <a:rPr lang="it-IT" dirty="0" err="1"/>
              <a:t>storage</a:t>
            </a:r>
            <a:r>
              <a:rPr lang="it-IT" dirty="0"/>
              <a:t>. E’ gestito dalla BEI. </a:t>
            </a:r>
          </a:p>
          <a:p>
            <a:endParaRPr lang="it-IT" dirty="0"/>
          </a:p>
          <a:p>
            <a:endParaRPr lang="it-IT" dirty="0"/>
          </a:p>
        </p:txBody>
      </p:sp>
      <p:sp>
        <p:nvSpPr>
          <p:cNvPr id="4" name="Segnaposto numero diapositiva 3"/>
          <p:cNvSpPr>
            <a:spLocks noGrp="1"/>
          </p:cNvSpPr>
          <p:nvPr>
            <p:ph type="sldNum" sz="quarter" idx="5"/>
          </p:nvPr>
        </p:nvSpPr>
        <p:spPr/>
        <p:txBody>
          <a:bodyPr/>
          <a:lstStyle/>
          <a:p>
            <a:fld id="{B6690205-C176-AF4B-B39D-E1F68321108D}" type="slidenum">
              <a:rPr lang="it-IT" smtClean="0"/>
              <a:t>39</a:t>
            </a:fld>
            <a:endParaRPr lang="it-IT"/>
          </a:p>
        </p:txBody>
      </p:sp>
    </p:spTree>
    <p:extLst>
      <p:ext uri="{BB962C8B-B14F-4D97-AF65-F5344CB8AC3E}">
        <p14:creationId xmlns:p14="http://schemas.microsoft.com/office/powerpoint/2010/main" val="653399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3BED527-6F20-4D8F-BE70-2148AC9C85AB}"/>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A1463617-56CB-4212-AD3E-36AB8DDBA34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EAE9140D-7B7C-4B22-AF78-E473D3A8E957}"/>
              </a:ext>
            </a:extLst>
          </p:cNvPr>
          <p:cNvSpPr>
            <a:spLocks noGrp="1"/>
          </p:cNvSpPr>
          <p:nvPr>
            <p:ph type="dt" sz="half" idx="10"/>
          </p:nvPr>
        </p:nvSpPr>
        <p:spPr/>
        <p:txBody>
          <a:bodyPr/>
          <a:lstStyle/>
          <a:p>
            <a:fld id="{4979AB4B-6863-46BF-9330-42CD60E4660E}" type="datetimeFigureOut">
              <a:rPr lang="it-IT" smtClean="0"/>
              <a:t>18/12/18</a:t>
            </a:fld>
            <a:endParaRPr lang="it-IT"/>
          </a:p>
        </p:txBody>
      </p:sp>
      <p:sp>
        <p:nvSpPr>
          <p:cNvPr id="5" name="Segnaposto piè di pagina 4">
            <a:extLst>
              <a:ext uri="{FF2B5EF4-FFF2-40B4-BE49-F238E27FC236}">
                <a16:creationId xmlns:a16="http://schemas.microsoft.com/office/drawing/2014/main" id="{3CD72849-6536-4AC6-9404-A2BCAAB01E5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17A613C7-815C-4A5D-995C-ABF479E67244}"/>
              </a:ext>
            </a:extLst>
          </p:cNvPr>
          <p:cNvSpPr>
            <a:spLocks noGrp="1"/>
          </p:cNvSpPr>
          <p:nvPr>
            <p:ph type="sldNum" sz="quarter" idx="12"/>
          </p:nvPr>
        </p:nvSpPr>
        <p:spPr/>
        <p:txBody>
          <a:bodyPr/>
          <a:lstStyle/>
          <a:p>
            <a:fld id="{DB9BBE5D-E52B-4F4E-A68A-0C670745BA58}" type="slidenum">
              <a:rPr lang="it-IT" smtClean="0"/>
              <a:t>‹N›</a:t>
            </a:fld>
            <a:endParaRPr lang="it-IT"/>
          </a:p>
        </p:txBody>
      </p:sp>
    </p:spTree>
    <p:extLst>
      <p:ext uri="{BB962C8B-B14F-4D97-AF65-F5344CB8AC3E}">
        <p14:creationId xmlns:p14="http://schemas.microsoft.com/office/powerpoint/2010/main" val="1304374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3748BE7-EC61-4CBD-9CED-15669BB3977A}"/>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00D3FC2-BF1B-4263-8B5E-CA0A336EAAD6}"/>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713BAE8-798E-40A0-80BC-DCAB5A9BEE3D}"/>
              </a:ext>
            </a:extLst>
          </p:cNvPr>
          <p:cNvSpPr>
            <a:spLocks noGrp="1"/>
          </p:cNvSpPr>
          <p:nvPr>
            <p:ph type="dt" sz="half" idx="10"/>
          </p:nvPr>
        </p:nvSpPr>
        <p:spPr/>
        <p:txBody>
          <a:bodyPr/>
          <a:lstStyle/>
          <a:p>
            <a:fld id="{4979AB4B-6863-46BF-9330-42CD60E4660E}" type="datetimeFigureOut">
              <a:rPr lang="it-IT" smtClean="0"/>
              <a:t>18/12/18</a:t>
            </a:fld>
            <a:endParaRPr lang="it-IT"/>
          </a:p>
        </p:txBody>
      </p:sp>
      <p:sp>
        <p:nvSpPr>
          <p:cNvPr id="5" name="Segnaposto piè di pagina 4">
            <a:extLst>
              <a:ext uri="{FF2B5EF4-FFF2-40B4-BE49-F238E27FC236}">
                <a16:creationId xmlns:a16="http://schemas.microsoft.com/office/drawing/2014/main" id="{0DB9AABE-92CF-4DB4-B2E1-2F36AA96BFF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90FBA25-EC6C-4255-8207-87FD1886A980}"/>
              </a:ext>
            </a:extLst>
          </p:cNvPr>
          <p:cNvSpPr>
            <a:spLocks noGrp="1"/>
          </p:cNvSpPr>
          <p:nvPr>
            <p:ph type="sldNum" sz="quarter" idx="12"/>
          </p:nvPr>
        </p:nvSpPr>
        <p:spPr/>
        <p:txBody>
          <a:bodyPr/>
          <a:lstStyle/>
          <a:p>
            <a:fld id="{DB9BBE5D-E52B-4F4E-A68A-0C670745BA58}" type="slidenum">
              <a:rPr lang="it-IT" smtClean="0"/>
              <a:t>‹N›</a:t>
            </a:fld>
            <a:endParaRPr lang="it-IT"/>
          </a:p>
        </p:txBody>
      </p:sp>
    </p:spTree>
    <p:extLst>
      <p:ext uri="{BB962C8B-B14F-4D97-AF65-F5344CB8AC3E}">
        <p14:creationId xmlns:p14="http://schemas.microsoft.com/office/powerpoint/2010/main" val="1264479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2BBACA52-C5AB-472B-8390-4EC3E0F2DAC0}"/>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3D0D8ADB-73AD-44B9-A0BF-4CFB5713564C}"/>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D74CE40-C24F-4732-B3DF-4EF242FB9396}"/>
              </a:ext>
            </a:extLst>
          </p:cNvPr>
          <p:cNvSpPr>
            <a:spLocks noGrp="1"/>
          </p:cNvSpPr>
          <p:nvPr>
            <p:ph type="dt" sz="half" idx="10"/>
          </p:nvPr>
        </p:nvSpPr>
        <p:spPr/>
        <p:txBody>
          <a:bodyPr/>
          <a:lstStyle/>
          <a:p>
            <a:fld id="{4979AB4B-6863-46BF-9330-42CD60E4660E}" type="datetimeFigureOut">
              <a:rPr lang="it-IT" smtClean="0"/>
              <a:t>18/12/18</a:t>
            </a:fld>
            <a:endParaRPr lang="it-IT"/>
          </a:p>
        </p:txBody>
      </p:sp>
      <p:sp>
        <p:nvSpPr>
          <p:cNvPr id="5" name="Segnaposto piè di pagina 4">
            <a:extLst>
              <a:ext uri="{FF2B5EF4-FFF2-40B4-BE49-F238E27FC236}">
                <a16:creationId xmlns:a16="http://schemas.microsoft.com/office/drawing/2014/main" id="{9DFE9A52-526D-432C-A42D-0704D534342E}"/>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750D82A-AEC1-4055-9550-BA40D16AD2CF}"/>
              </a:ext>
            </a:extLst>
          </p:cNvPr>
          <p:cNvSpPr>
            <a:spLocks noGrp="1"/>
          </p:cNvSpPr>
          <p:nvPr>
            <p:ph type="sldNum" sz="quarter" idx="12"/>
          </p:nvPr>
        </p:nvSpPr>
        <p:spPr/>
        <p:txBody>
          <a:bodyPr/>
          <a:lstStyle/>
          <a:p>
            <a:fld id="{DB9BBE5D-E52B-4F4E-A68A-0C670745BA58}" type="slidenum">
              <a:rPr lang="it-IT" smtClean="0"/>
              <a:t>‹N›</a:t>
            </a:fld>
            <a:endParaRPr lang="it-IT"/>
          </a:p>
        </p:txBody>
      </p:sp>
    </p:spTree>
    <p:extLst>
      <p:ext uri="{BB962C8B-B14F-4D97-AF65-F5344CB8AC3E}">
        <p14:creationId xmlns:p14="http://schemas.microsoft.com/office/powerpoint/2010/main" val="3289171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D290B57-A2A3-4239-99D1-E421CD851A49}"/>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41D6449-9A49-4E25-8CD0-37120364ABD1}"/>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CA62CA8-CA1F-4931-AC0D-5B1175DFFBD7}"/>
              </a:ext>
            </a:extLst>
          </p:cNvPr>
          <p:cNvSpPr>
            <a:spLocks noGrp="1"/>
          </p:cNvSpPr>
          <p:nvPr>
            <p:ph type="dt" sz="half" idx="10"/>
          </p:nvPr>
        </p:nvSpPr>
        <p:spPr/>
        <p:txBody>
          <a:bodyPr/>
          <a:lstStyle/>
          <a:p>
            <a:fld id="{4979AB4B-6863-46BF-9330-42CD60E4660E}" type="datetimeFigureOut">
              <a:rPr lang="it-IT" smtClean="0"/>
              <a:t>18/12/18</a:t>
            </a:fld>
            <a:endParaRPr lang="it-IT"/>
          </a:p>
        </p:txBody>
      </p:sp>
      <p:sp>
        <p:nvSpPr>
          <p:cNvPr id="5" name="Segnaposto piè di pagina 4">
            <a:extLst>
              <a:ext uri="{FF2B5EF4-FFF2-40B4-BE49-F238E27FC236}">
                <a16:creationId xmlns:a16="http://schemas.microsoft.com/office/drawing/2014/main" id="{BCED1EB5-A417-4C8A-AEAA-BFFE5EF7962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AF6CF9AC-8107-4D51-928E-33993139D9B0}"/>
              </a:ext>
            </a:extLst>
          </p:cNvPr>
          <p:cNvSpPr>
            <a:spLocks noGrp="1"/>
          </p:cNvSpPr>
          <p:nvPr>
            <p:ph type="sldNum" sz="quarter" idx="12"/>
          </p:nvPr>
        </p:nvSpPr>
        <p:spPr/>
        <p:txBody>
          <a:bodyPr/>
          <a:lstStyle/>
          <a:p>
            <a:fld id="{DB9BBE5D-E52B-4F4E-A68A-0C670745BA58}" type="slidenum">
              <a:rPr lang="it-IT" smtClean="0"/>
              <a:t>‹N›</a:t>
            </a:fld>
            <a:endParaRPr lang="it-IT"/>
          </a:p>
        </p:txBody>
      </p:sp>
    </p:spTree>
    <p:extLst>
      <p:ext uri="{BB962C8B-B14F-4D97-AF65-F5344CB8AC3E}">
        <p14:creationId xmlns:p14="http://schemas.microsoft.com/office/powerpoint/2010/main" val="4246587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85A749B-C4BF-4171-9E24-85EC9A59C76C}"/>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1510CF6A-6806-4C1A-8188-D84F78545CF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D3E2514C-965D-4716-B6EF-9057C325E603}"/>
              </a:ext>
            </a:extLst>
          </p:cNvPr>
          <p:cNvSpPr>
            <a:spLocks noGrp="1"/>
          </p:cNvSpPr>
          <p:nvPr>
            <p:ph type="dt" sz="half" idx="10"/>
          </p:nvPr>
        </p:nvSpPr>
        <p:spPr/>
        <p:txBody>
          <a:bodyPr/>
          <a:lstStyle/>
          <a:p>
            <a:fld id="{4979AB4B-6863-46BF-9330-42CD60E4660E}" type="datetimeFigureOut">
              <a:rPr lang="it-IT" smtClean="0"/>
              <a:t>18/12/18</a:t>
            </a:fld>
            <a:endParaRPr lang="it-IT"/>
          </a:p>
        </p:txBody>
      </p:sp>
      <p:sp>
        <p:nvSpPr>
          <p:cNvPr id="5" name="Segnaposto piè di pagina 4">
            <a:extLst>
              <a:ext uri="{FF2B5EF4-FFF2-40B4-BE49-F238E27FC236}">
                <a16:creationId xmlns:a16="http://schemas.microsoft.com/office/drawing/2014/main" id="{3ADDA242-8E50-4A62-8009-D028113B0AC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592EF2F-018B-4C72-90F0-70A4687F3CE1}"/>
              </a:ext>
            </a:extLst>
          </p:cNvPr>
          <p:cNvSpPr>
            <a:spLocks noGrp="1"/>
          </p:cNvSpPr>
          <p:nvPr>
            <p:ph type="sldNum" sz="quarter" idx="12"/>
          </p:nvPr>
        </p:nvSpPr>
        <p:spPr/>
        <p:txBody>
          <a:bodyPr/>
          <a:lstStyle/>
          <a:p>
            <a:fld id="{DB9BBE5D-E52B-4F4E-A68A-0C670745BA58}" type="slidenum">
              <a:rPr lang="it-IT" smtClean="0"/>
              <a:t>‹N›</a:t>
            </a:fld>
            <a:endParaRPr lang="it-IT"/>
          </a:p>
        </p:txBody>
      </p:sp>
    </p:spTree>
    <p:extLst>
      <p:ext uri="{BB962C8B-B14F-4D97-AF65-F5344CB8AC3E}">
        <p14:creationId xmlns:p14="http://schemas.microsoft.com/office/powerpoint/2010/main" val="2321524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A6CA230-0F5A-403D-B9A1-216300E86F64}"/>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B057A17-A1C1-4E20-9A40-9B109E7220EB}"/>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39BF03AF-EB5B-4893-BE7A-05BC88B1485F}"/>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517491EE-1708-4FAD-A06D-1166DB23B2EE}"/>
              </a:ext>
            </a:extLst>
          </p:cNvPr>
          <p:cNvSpPr>
            <a:spLocks noGrp="1"/>
          </p:cNvSpPr>
          <p:nvPr>
            <p:ph type="dt" sz="half" idx="10"/>
          </p:nvPr>
        </p:nvSpPr>
        <p:spPr/>
        <p:txBody>
          <a:bodyPr/>
          <a:lstStyle/>
          <a:p>
            <a:fld id="{4979AB4B-6863-46BF-9330-42CD60E4660E}" type="datetimeFigureOut">
              <a:rPr lang="it-IT" smtClean="0"/>
              <a:t>18/12/18</a:t>
            </a:fld>
            <a:endParaRPr lang="it-IT"/>
          </a:p>
        </p:txBody>
      </p:sp>
      <p:sp>
        <p:nvSpPr>
          <p:cNvPr id="6" name="Segnaposto piè di pagina 5">
            <a:extLst>
              <a:ext uri="{FF2B5EF4-FFF2-40B4-BE49-F238E27FC236}">
                <a16:creationId xmlns:a16="http://schemas.microsoft.com/office/drawing/2014/main" id="{6DB8010A-F773-42AA-9272-DE5B21558C09}"/>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1B37BFB3-AEEA-4274-A060-38FA5AF75A80}"/>
              </a:ext>
            </a:extLst>
          </p:cNvPr>
          <p:cNvSpPr>
            <a:spLocks noGrp="1"/>
          </p:cNvSpPr>
          <p:nvPr>
            <p:ph type="sldNum" sz="quarter" idx="12"/>
          </p:nvPr>
        </p:nvSpPr>
        <p:spPr/>
        <p:txBody>
          <a:bodyPr/>
          <a:lstStyle/>
          <a:p>
            <a:fld id="{DB9BBE5D-E52B-4F4E-A68A-0C670745BA58}" type="slidenum">
              <a:rPr lang="it-IT" smtClean="0"/>
              <a:t>‹N›</a:t>
            </a:fld>
            <a:endParaRPr lang="it-IT"/>
          </a:p>
        </p:txBody>
      </p:sp>
    </p:spTree>
    <p:extLst>
      <p:ext uri="{BB962C8B-B14F-4D97-AF65-F5344CB8AC3E}">
        <p14:creationId xmlns:p14="http://schemas.microsoft.com/office/powerpoint/2010/main" val="8705425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2A7AC1E-F752-494A-BC96-6FC0103EB0BA}"/>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6181491E-D610-43F4-A5B5-130076135BA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B5811572-0F94-472D-A91F-B5046F596FA6}"/>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A83D1A5E-ADD2-4E68-AE01-83FC57BD82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AF37A744-A823-4BE5-B27B-3353BD173AD6}"/>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5A12D662-6774-4174-9B55-F1A493CC8D71}"/>
              </a:ext>
            </a:extLst>
          </p:cNvPr>
          <p:cNvSpPr>
            <a:spLocks noGrp="1"/>
          </p:cNvSpPr>
          <p:nvPr>
            <p:ph type="dt" sz="half" idx="10"/>
          </p:nvPr>
        </p:nvSpPr>
        <p:spPr/>
        <p:txBody>
          <a:bodyPr/>
          <a:lstStyle/>
          <a:p>
            <a:fld id="{4979AB4B-6863-46BF-9330-42CD60E4660E}" type="datetimeFigureOut">
              <a:rPr lang="it-IT" smtClean="0"/>
              <a:t>18/12/18</a:t>
            </a:fld>
            <a:endParaRPr lang="it-IT"/>
          </a:p>
        </p:txBody>
      </p:sp>
      <p:sp>
        <p:nvSpPr>
          <p:cNvPr id="8" name="Segnaposto piè di pagina 7">
            <a:extLst>
              <a:ext uri="{FF2B5EF4-FFF2-40B4-BE49-F238E27FC236}">
                <a16:creationId xmlns:a16="http://schemas.microsoft.com/office/drawing/2014/main" id="{B43B8C0B-8FA5-4FDF-A6B9-AB7E266542B8}"/>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DFC7EA25-67DD-4983-96BB-F9019FD10A4B}"/>
              </a:ext>
            </a:extLst>
          </p:cNvPr>
          <p:cNvSpPr>
            <a:spLocks noGrp="1"/>
          </p:cNvSpPr>
          <p:nvPr>
            <p:ph type="sldNum" sz="quarter" idx="12"/>
          </p:nvPr>
        </p:nvSpPr>
        <p:spPr/>
        <p:txBody>
          <a:bodyPr/>
          <a:lstStyle/>
          <a:p>
            <a:fld id="{DB9BBE5D-E52B-4F4E-A68A-0C670745BA58}" type="slidenum">
              <a:rPr lang="it-IT" smtClean="0"/>
              <a:t>‹N›</a:t>
            </a:fld>
            <a:endParaRPr lang="it-IT"/>
          </a:p>
        </p:txBody>
      </p:sp>
    </p:spTree>
    <p:extLst>
      <p:ext uri="{BB962C8B-B14F-4D97-AF65-F5344CB8AC3E}">
        <p14:creationId xmlns:p14="http://schemas.microsoft.com/office/powerpoint/2010/main" val="4268314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972AE2D-4892-4DD4-960A-D7A9FD864F2F}"/>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A5A691AA-3F14-4ED7-B6E8-F00F6D940B8F}"/>
              </a:ext>
            </a:extLst>
          </p:cNvPr>
          <p:cNvSpPr>
            <a:spLocks noGrp="1"/>
          </p:cNvSpPr>
          <p:nvPr>
            <p:ph type="dt" sz="half" idx="10"/>
          </p:nvPr>
        </p:nvSpPr>
        <p:spPr/>
        <p:txBody>
          <a:bodyPr/>
          <a:lstStyle/>
          <a:p>
            <a:fld id="{4979AB4B-6863-46BF-9330-42CD60E4660E}" type="datetimeFigureOut">
              <a:rPr lang="it-IT" smtClean="0"/>
              <a:t>18/12/18</a:t>
            </a:fld>
            <a:endParaRPr lang="it-IT"/>
          </a:p>
        </p:txBody>
      </p:sp>
      <p:sp>
        <p:nvSpPr>
          <p:cNvPr id="4" name="Segnaposto piè di pagina 3">
            <a:extLst>
              <a:ext uri="{FF2B5EF4-FFF2-40B4-BE49-F238E27FC236}">
                <a16:creationId xmlns:a16="http://schemas.microsoft.com/office/drawing/2014/main" id="{33BE0828-5D49-4949-B72F-2EFA617A6A92}"/>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F8F1D86B-3756-498D-A899-29BA8376ED50}"/>
              </a:ext>
            </a:extLst>
          </p:cNvPr>
          <p:cNvSpPr>
            <a:spLocks noGrp="1"/>
          </p:cNvSpPr>
          <p:nvPr>
            <p:ph type="sldNum" sz="quarter" idx="12"/>
          </p:nvPr>
        </p:nvSpPr>
        <p:spPr/>
        <p:txBody>
          <a:bodyPr/>
          <a:lstStyle/>
          <a:p>
            <a:fld id="{DB9BBE5D-E52B-4F4E-A68A-0C670745BA58}" type="slidenum">
              <a:rPr lang="it-IT" smtClean="0"/>
              <a:t>‹N›</a:t>
            </a:fld>
            <a:endParaRPr lang="it-IT"/>
          </a:p>
        </p:txBody>
      </p:sp>
    </p:spTree>
    <p:extLst>
      <p:ext uri="{BB962C8B-B14F-4D97-AF65-F5344CB8AC3E}">
        <p14:creationId xmlns:p14="http://schemas.microsoft.com/office/powerpoint/2010/main" val="4245947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87E5A68-8E0C-4B84-846E-077D8D8C6CB0}"/>
              </a:ext>
            </a:extLst>
          </p:cNvPr>
          <p:cNvSpPr>
            <a:spLocks noGrp="1"/>
          </p:cNvSpPr>
          <p:nvPr>
            <p:ph type="dt" sz="half" idx="10"/>
          </p:nvPr>
        </p:nvSpPr>
        <p:spPr/>
        <p:txBody>
          <a:bodyPr/>
          <a:lstStyle/>
          <a:p>
            <a:fld id="{4979AB4B-6863-46BF-9330-42CD60E4660E}" type="datetimeFigureOut">
              <a:rPr lang="it-IT" smtClean="0"/>
              <a:t>18/12/18</a:t>
            </a:fld>
            <a:endParaRPr lang="it-IT"/>
          </a:p>
        </p:txBody>
      </p:sp>
      <p:sp>
        <p:nvSpPr>
          <p:cNvPr id="3" name="Segnaposto piè di pagina 2">
            <a:extLst>
              <a:ext uri="{FF2B5EF4-FFF2-40B4-BE49-F238E27FC236}">
                <a16:creationId xmlns:a16="http://schemas.microsoft.com/office/drawing/2014/main" id="{2B4DABAB-AC17-4668-8167-15ADB681229F}"/>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D18183F3-B69B-41B8-939D-4BF1375F1D8C}"/>
              </a:ext>
            </a:extLst>
          </p:cNvPr>
          <p:cNvSpPr>
            <a:spLocks noGrp="1"/>
          </p:cNvSpPr>
          <p:nvPr>
            <p:ph type="sldNum" sz="quarter" idx="12"/>
          </p:nvPr>
        </p:nvSpPr>
        <p:spPr/>
        <p:txBody>
          <a:bodyPr/>
          <a:lstStyle/>
          <a:p>
            <a:fld id="{DB9BBE5D-E52B-4F4E-A68A-0C670745BA58}" type="slidenum">
              <a:rPr lang="it-IT" smtClean="0"/>
              <a:t>‹N›</a:t>
            </a:fld>
            <a:endParaRPr lang="it-IT"/>
          </a:p>
        </p:txBody>
      </p:sp>
    </p:spTree>
    <p:extLst>
      <p:ext uri="{BB962C8B-B14F-4D97-AF65-F5344CB8AC3E}">
        <p14:creationId xmlns:p14="http://schemas.microsoft.com/office/powerpoint/2010/main" val="3334262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BBC5BA9-46EA-4D00-8795-F6F8EC177CAB}"/>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1E3DC7E-C574-49F3-8433-5CCC46FC72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24B6463A-2E4E-4958-987D-1701FDF918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A71AC9C5-8F99-4739-837F-F07132A0EF51}"/>
              </a:ext>
            </a:extLst>
          </p:cNvPr>
          <p:cNvSpPr>
            <a:spLocks noGrp="1"/>
          </p:cNvSpPr>
          <p:nvPr>
            <p:ph type="dt" sz="half" idx="10"/>
          </p:nvPr>
        </p:nvSpPr>
        <p:spPr/>
        <p:txBody>
          <a:bodyPr/>
          <a:lstStyle/>
          <a:p>
            <a:fld id="{4979AB4B-6863-46BF-9330-42CD60E4660E}" type="datetimeFigureOut">
              <a:rPr lang="it-IT" smtClean="0"/>
              <a:t>18/12/18</a:t>
            </a:fld>
            <a:endParaRPr lang="it-IT"/>
          </a:p>
        </p:txBody>
      </p:sp>
      <p:sp>
        <p:nvSpPr>
          <p:cNvPr id="6" name="Segnaposto piè di pagina 5">
            <a:extLst>
              <a:ext uri="{FF2B5EF4-FFF2-40B4-BE49-F238E27FC236}">
                <a16:creationId xmlns:a16="http://schemas.microsoft.com/office/drawing/2014/main" id="{637C2C29-ACFA-4BA7-A47F-1209B194C2D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847769CE-D033-425B-B7A2-B85E87456182}"/>
              </a:ext>
            </a:extLst>
          </p:cNvPr>
          <p:cNvSpPr>
            <a:spLocks noGrp="1"/>
          </p:cNvSpPr>
          <p:nvPr>
            <p:ph type="sldNum" sz="quarter" idx="12"/>
          </p:nvPr>
        </p:nvSpPr>
        <p:spPr/>
        <p:txBody>
          <a:bodyPr/>
          <a:lstStyle/>
          <a:p>
            <a:fld id="{DB9BBE5D-E52B-4F4E-A68A-0C670745BA58}" type="slidenum">
              <a:rPr lang="it-IT" smtClean="0"/>
              <a:t>‹N›</a:t>
            </a:fld>
            <a:endParaRPr lang="it-IT"/>
          </a:p>
        </p:txBody>
      </p:sp>
    </p:spTree>
    <p:extLst>
      <p:ext uri="{BB962C8B-B14F-4D97-AF65-F5344CB8AC3E}">
        <p14:creationId xmlns:p14="http://schemas.microsoft.com/office/powerpoint/2010/main" val="1199078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FC403B6-1D83-4A76-A9A8-519A000227C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C34ED8A1-4F83-4E04-B234-EF1B7753BD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C8974A35-4C60-467E-8791-41540DD7B8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2C2FC46F-9F90-41DE-A269-168FD73CB62E}"/>
              </a:ext>
            </a:extLst>
          </p:cNvPr>
          <p:cNvSpPr>
            <a:spLocks noGrp="1"/>
          </p:cNvSpPr>
          <p:nvPr>
            <p:ph type="dt" sz="half" idx="10"/>
          </p:nvPr>
        </p:nvSpPr>
        <p:spPr/>
        <p:txBody>
          <a:bodyPr/>
          <a:lstStyle/>
          <a:p>
            <a:fld id="{4979AB4B-6863-46BF-9330-42CD60E4660E}" type="datetimeFigureOut">
              <a:rPr lang="it-IT" smtClean="0"/>
              <a:t>18/12/18</a:t>
            </a:fld>
            <a:endParaRPr lang="it-IT"/>
          </a:p>
        </p:txBody>
      </p:sp>
      <p:sp>
        <p:nvSpPr>
          <p:cNvPr id="6" name="Segnaposto piè di pagina 5">
            <a:extLst>
              <a:ext uri="{FF2B5EF4-FFF2-40B4-BE49-F238E27FC236}">
                <a16:creationId xmlns:a16="http://schemas.microsoft.com/office/drawing/2014/main" id="{EB087A36-CD10-4801-B82A-D39ED3C7D636}"/>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F928CDD-F638-4E0C-ACFD-348A825F875C}"/>
              </a:ext>
            </a:extLst>
          </p:cNvPr>
          <p:cNvSpPr>
            <a:spLocks noGrp="1"/>
          </p:cNvSpPr>
          <p:nvPr>
            <p:ph type="sldNum" sz="quarter" idx="12"/>
          </p:nvPr>
        </p:nvSpPr>
        <p:spPr/>
        <p:txBody>
          <a:bodyPr/>
          <a:lstStyle/>
          <a:p>
            <a:fld id="{DB9BBE5D-E52B-4F4E-A68A-0C670745BA58}" type="slidenum">
              <a:rPr lang="it-IT" smtClean="0"/>
              <a:t>‹N›</a:t>
            </a:fld>
            <a:endParaRPr lang="it-IT"/>
          </a:p>
        </p:txBody>
      </p:sp>
    </p:spTree>
    <p:extLst>
      <p:ext uri="{BB962C8B-B14F-4D97-AF65-F5344CB8AC3E}">
        <p14:creationId xmlns:p14="http://schemas.microsoft.com/office/powerpoint/2010/main" val="38236146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9025DE41-9832-4B03-8897-FC10E147D20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09A3EA51-1185-4294-AACB-9E26E0511C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E6406D1-1FB5-4633-96FC-18508068296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79AB4B-6863-46BF-9330-42CD60E4660E}" type="datetimeFigureOut">
              <a:rPr lang="it-IT" smtClean="0"/>
              <a:t>18/12/18</a:t>
            </a:fld>
            <a:endParaRPr lang="it-IT"/>
          </a:p>
        </p:txBody>
      </p:sp>
      <p:sp>
        <p:nvSpPr>
          <p:cNvPr id="5" name="Segnaposto piè di pagina 4">
            <a:extLst>
              <a:ext uri="{FF2B5EF4-FFF2-40B4-BE49-F238E27FC236}">
                <a16:creationId xmlns:a16="http://schemas.microsoft.com/office/drawing/2014/main" id="{8D6ED2F5-BC21-426B-A6FE-05ED08FF97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9F7CCD6F-A257-4D29-A51E-DBF8C8D593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9BBE5D-E52B-4F4E-A68A-0C670745BA58}" type="slidenum">
              <a:rPr lang="it-IT" smtClean="0"/>
              <a:t>‹N›</a:t>
            </a:fld>
            <a:endParaRPr lang="it-IT"/>
          </a:p>
        </p:txBody>
      </p:sp>
    </p:spTree>
    <p:extLst>
      <p:ext uri="{BB962C8B-B14F-4D97-AF65-F5344CB8AC3E}">
        <p14:creationId xmlns:p14="http://schemas.microsoft.com/office/powerpoint/2010/main" val="813047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5.jpg"/><Relationship Id="rId4" Type="http://schemas.openxmlformats.org/officeDocument/2006/relationships/image" Target="../media/image4.jpg"/></Relationships>
</file>

<file path=ppt/slides/_rels/slide3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5" Type="http://schemas.openxmlformats.org/officeDocument/2006/relationships/chart" Target="../charts/chart2.xml"/><Relationship Id="rId4" Type="http://schemas.openxmlformats.org/officeDocument/2006/relationships/image" Target="../media/image3.jpg"/></Relationships>
</file>

<file path=ppt/slides/_rels/slide3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3.jpg"/></Relationships>
</file>

<file path=ppt/slides/_rels/slide3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3.jpg"/><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9.tiff"/><Relationship Id="rId2" Type="http://schemas.openxmlformats.org/officeDocument/2006/relationships/image" Target="../media/image7.jpg"/><Relationship Id="rId1" Type="http://schemas.openxmlformats.org/officeDocument/2006/relationships/slideLayout" Target="../slideLayouts/slideLayout2.xml"/><Relationship Id="rId6" Type="http://schemas.openxmlformats.org/officeDocument/2006/relationships/hyperlink" Target="http://fsr.eui.eu/" TargetMode="External"/><Relationship Id="rId5" Type="http://schemas.openxmlformats.org/officeDocument/2006/relationships/image" Target="../media/image8.png"/><Relationship Id="rId4" Type="http://schemas.openxmlformats.org/officeDocument/2006/relationships/image" Target="../media/image3.jpg"/></Relationships>
</file>

<file path=ppt/slides/_rels/slide4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5" Type="http://schemas.openxmlformats.org/officeDocument/2006/relationships/hyperlink" Target="http://publications.europa.eu/resource/celex/32010D0670" TargetMode="External"/><Relationship Id="rId4" Type="http://schemas.openxmlformats.org/officeDocument/2006/relationships/image" Target="../media/image3.jpg"/></Relationships>
</file>

<file path=ppt/slides/_rels/slide4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4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image" Target="../media/image3.jpg"/></Relationships>
</file>

<file path=ppt/slides/_rels/slide4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4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4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4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6" Type="http://schemas.openxmlformats.org/officeDocument/2006/relationships/image" Target="../media/image9.tiff"/><Relationship Id="rId5" Type="http://schemas.openxmlformats.org/officeDocument/2006/relationships/image" Target="../media/image8.png"/><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3.jpg"/></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462543A5-1B66-4571-9988-F38EC6614379}"/>
              </a:ext>
            </a:extLst>
          </p:cNvPr>
          <p:cNvPicPr>
            <a:picLocks noChangeAspect="1"/>
          </p:cNvPicPr>
          <p:nvPr/>
        </p:nvPicPr>
        <p:blipFill rotWithShape="1">
          <a:blip r:embed="rId2">
            <a:extLst>
              <a:ext uri="{28A0092B-C50C-407E-A947-70E740481C1C}">
                <a14:useLocalDpi xmlns:a14="http://schemas.microsoft.com/office/drawing/2010/main" val="0"/>
              </a:ext>
            </a:extLst>
          </a:blip>
          <a:srcRect r="10141"/>
          <a:stretch/>
        </p:blipFill>
        <p:spPr>
          <a:xfrm>
            <a:off x="0" y="105520"/>
            <a:ext cx="12192000" cy="6646961"/>
          </a:xfrm>
          <a:prstGeom prst="rect">
            <a:avLst/>
          </a:prstGeom>
        </p:spPr>
      </p:pic>
      <p:pic>
        <p:nvPicPr>
          <p:cNvPr id="15" name="Immagine 14">
            <a:extLst>
              <a:ext uri="{FF2B5EF4-FFF2-40B4-BE49-F238E27FC236}">
                <a16:creationId xmlns:a16="http://schemas.microsoft.com/office/drawing/2014/main" id="{D24E1483-5A5C-4C85-9CC2-20F16B5735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4579" y="882904"/>
            <a:ext cx="2942468" cy="1459916"/>
          </a:xfrm>
          <a:prstGeom prst="rect">
            <a:avLst/>
          </a:prstGeom>
        </p:spPr>
      </p:pic>
      <p:pic>
        <p:nvPicPr>
          <p:cNvPr id="16" name="Immagine 15">
            <a:extLst>
              <a:ext uri="{FF2B5EF4-FFF2-40B4-BE49-F238E27FC236}">
                <a16:creationId xmlns:a16="http://schemas.microsoft.com/office/drawing/2014/main" id="{BD3D931C-10E2-4AE2-B800-22CF8AA493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7143" y="2625153"/>
            <a:ext cx="2737341" cy="1459915"/>
          </a:xfrm>
          <a:prstGeom prst="rect">
            <a:avLst/>
          </a:prstGeom>
        </p:spPr>
      </p:pic>
      <p:sp>
        <p:nvSpPr>
          <p:cNvPr id="25" name="CasellaDiTesto 24">
            <a:extLst>
              <a:ext uri="{FF2B5EF4-FFF2-40B4-BE49-F238E27FC236}">
                <a16:creationId xmlns:a16="http://schemas.microsoft.com/office/drawing/2014/main" id="{38D42FF9-F1DC-4A46-BE30-04ED4008DA3F}"/>
              </a:ext>
            </a:extLst>
          </p:cNvPr>
          <p:cNvSpPr txBox="1"/>
          <p:nvPr/>
        </p:nvSpPr>
        <p:spPr>
          <a:xfrm>
            <a:off x="3758371" y="725675"/>
            <a:ext cx="8218967" cy="584775"/>
          </a:xfrm>
          <a:prstGeom prst="rect">
            <a:avLst/>
          </a:prstGeom>
          <a:noFill/>
        </p:spPr>
        <p:txBody>
          <a:bodyPr wrap="square" rtlCol="0">
            <a:spAutoFit/>
          </a:bodyPr>
          <a:lstStyle/>
          <a:p>
            <a:r>
              <a:rPr lang="it-IT" sz="3200" dirty="0">
                <a:solidFill>
                  <a:schemeClr val="bg1"/>
                </a:solidFill>
                <a:latin typeface="Arial Nova Cond" panose="020B0506020202020204" pitchFamily="34" charset="0"/>
              </a:rPr>
              <a:t>IL SISTEMA EU ETS NELLA FASE 2021-2030</a:t>
            </a:r>
          </a:p>
        </p:txBody>
      </p:sp>
      <p:sp>
        <p:nvSpPr>
          <p:cNvPr id="26" name="CasellaDiTesto 25">
            <a:extLst>
              <a:ext uri="{FF2B5EF4-FFF2-40B4-BE49-F238E27FC236}">
                <a16:creationId xmlns:a16="http://schemas.microsoft.com/office/drawing/2014/main" id="{DA5844CC-F6A1-4436-9033-F0476516607D}"/>
              </a:ext>
            </a:extLst>
          </p:cNvPr>
          <p:cNvSpPr txBox="1"/>
          <p:nvPr/>
        </p:nvSpPr>
        <p:spPr>
          <a:xfrm>
            <a:off x="405798" y="4860131"/>
            <a:ext cx="5369441" cy="461665"/>
          </a:xfrm>
          <a:prstGeom prst="rect">
            <a:avLst/>
          </a:prstGeom>
          <a:noFill/>
        </p:spPr>
        <p:txBody>
          <a:bodyPr wrap="square" rtlCol="0">
            <a:spAutoFit/>
          </a:bodyPr>
          <a:lstStyle/>
          <a:p>
            <a:r>
              <a:rPr lang="it-IT" sz="2400" dirty="0">
                <a:solidFill>
                  <a:schemeClr val="bg1"/>
                </a:solidFill>
                <a:latin typeface="Arial Nova Cond" panose="020B0506020202020204" pitchFamily="34" charset="0"/>
              </a:rPr>
              <a:t>COMPLIANCE E STRATEGIE DI GESTIONE</a:t>
            </a:r>
          </a:p>
        </p:txBody>
      </p:sp>
      <p:sp>
        <p:nvSpPr>
          <p:cNvPr id="27" name="CasellaDiTesto 26">
            <a:extLst>
              <a:ext uri="{FF2B5EF4-FFF2-40B4-BE49-F238E27FC236}">
                <a16:creationId xmlns:a16="http://schemas.microsoft.com/office/drawing/2014/main" id="{02D1E3FE-A742-4C01-9950-880BD0EF82C3}"/>
              </a:ext>
            </a:extLst>
          </p:cNvPr>
          <p:cNvSpPr txBox="1"/>
          <p:nvPr/>
        </p:nvSpPr>
        <p:spPr>
          <a:xfrm>
            <a:off x="5283630" y="1819298"/>
            <a:ext cx="6908370" cy="523220"/>
          </a:xfrm>
          <a:prstGeom prst="rect">
            <a:avLst/>
          </a:prstGeom>
          <a:noFill/>
        </p:spPr>
        <p:txBody>
          <a:bodyPr wrap="square" rtlCol="0">
            <a:spAutoFit/>
          </a:bodyPr>
          <a:lstStyle/>
          <a:p>
            <a:r>
              <a:rPr lang="it-IT" sz="2800" dirty="0">
                <a:solidFill>
                  <a:schemeClr val="bg1"/>
                </a:solidFill>
                <a:latin typeface="Arial Nova Cond" panose="020B0506020202020204" pitchFamily="34" charset="0"/>
              </a:rPr>
              <a:t>IL SISTEMA EU ETS NELLA FASE 2021-2030</a:t>
            </a:r>
          </a:p>
        </p:txBody>
      </p:sp>
      <p:pic>
        <p:nvPicPr>
          <p:cNvPr id="14" name="Immagine 13">
            <a:extLst>
              <a:ext uri="{FF2B5EF4-FFF2-40B4-BE49-F238E27FC236}">
                <a16:creationId xmlns:a16="http://schemas.microsoft.com/office/drawing/2014/main" id="{34D44891-C25A-4E21-B3D1-D238E8269276}"/>
              </a:ext>
            </a:extLst>
          </p:cNvPr>
          <p:cNvPicPr>
            <a:picLocks noChangeAspect="1"/>
          </p:cNvPicPr>
          <p:nvPr/>
        </p:nvPicPr>
        <p:blipFill rotWithShape="1">
          <a:blip r:embed="rId5">
            <a:extLst>
              <a:ext uri="{28A0092B-C50C-407E-A947-70E740481C1C}">
                <a14:useLocalDpi xmlns:a14="http://schemas.microsoft.com/office/drawing/2010/main" val="0"/>
              </a:ext>
            </a:extLst>
          </a:blip>
          <a:srcRect l="7536" t="22370" r="8804" b="19382"/>
          <a:stretch/>
        </p:blipFill>
        <p:spPr>
          <a:xfrm>
            <a:off x="9445304" y="5661564"/>
            <a:ext cx="1847850" cy="617350"/>
          </a:xfrm>
          <a:prstGeom prst="rect">
            <a:avLst/>
          </a:prstGeom>
        </p:spPr>
      </p:pic>
      <p:sp>
        <p:nvSpPr>
          <p:cNvPr id="21" name="CasellaDiTesto 20">
            <a:extLst>
              <a:ext uri="{FF2B5EF4-FFF2-40B4-BE49-F238E27FC236}">
                <a16:creationId xmlns:a16="http://schemas.microsoft.com/office/drawing/2014/main" id="{8AB85D1C-3E08-4277-BA76-46911512E317}"/>
              </a:ext>
            </a:extLst>
          </p:cNvPr>
          <p:cNvSpPr txBox="1"/>
          <p:nvPr/>
        </p:nvSpPr>
        <p:spPr>
          <a:xfrm>
            <a:off x="8519724" y="5785573"/>
            <a:ext cx="1338938" cy="369332"/>
          </a:xfrm>
          <a:prstGeom prst="rect">
            <a:avLst/>
          </a:prstGeom>
          <a:noFill/>
        </p:spPr>
        <p:txBody>
          <a:bodyPr wrap="square" rtlCol="0">
            <a:spAutoFit/>
          </a:bodyPr>
          <a:lstStyle/>
          <a:p>
            <a:r>
              <a:rPr lang="it-IT" dirty="0">
                <a:solidFill>
                  <a:srgbClr val="365899"/>
                </a:solidFill>
              </a:rPr>
              <a:t>Partner</a:t>
            </a:r>
          </a:p>
        </p:txBody>
      </p:sp>
      <p:sp>
        <p:nvSpPr>
          <p:cNvPr id="22" name="CasellaDiTesto 21">
            <a:extLst>
              <a:ext uri="{FF2B5EF4-FFF2-40B4-BE49-F238E27FC236}">
                <a16:creationId xmlns:a16="http://schemas.microsoft.com/office/drawing/2014/main" id="{8095FCB7-2C9B-4D87-9012-859E0F7B6ABF}"/>
              </a:ext>
            </a:extLst>
          </p:cNvPr>
          <p:cNvSpPr txBox="1"/>
          <p:nvPr/>
        </p:nvSpPr>
        <p:spPr>
          <a:xfrm>
            <a:off x="6096000" y="5785573"/>
            <a:ext cx="1296538" cy="369332"/>
          </a:xfrm>
          <a:prstGeom prst="rect">
            <a:avLst/>
          </a:prstGeom>
          <a:noFill/>
        </p:spPr>
        <p:txBody>
          <a:bodyPr wrap="square" rtlCol="0">
            <a:spAutoFit/>
          </a:bodyPr>
          <a:lstStyle/>
          <a:p>
            <a:r>
              <a:rPr lang="it-IT" dirty="0">
                <a:solidFill>
                  <a:srgbClr val="003C58"/>
                </a:solidFill>
              </a:rPr>
              <a:t>Sponsor</a:t>
            </a:r>
          </a:p>
        </p:txBody>
      </p:sp>
      <p:pic>
        <p:nvPicPr>
          <p:cNvPr id="23" name="Immagine 22">
            <a:extLst>
              <a:ext uri="{FF2B5EF4-FFF2-40B4-BE49-F238E27FC236}">
                <a16:creationId xmlns:a16="http://schemas.microsoft.com/office/drawing/2014/main" id="{77ED97D7-6338-425A-AF4F-ADBB06A340B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79372" y="5665701"/>
            <a:ext cx="852707" cy="609076"/>
          </a:xfrm>
          <a:prstGeom prst="rect">
            <a:avLst/>
          </a:prstGeom>
        </p:spPr>
      </p:pic>
    </p:spTree>
    <p:extLst>
      <p:ext uri="{BB962C8B-B14F-4D97-AF65-F5344CB8AC3E}">
        <p14:creationId xmlns:p14="http://schemas.microsoft.com/office/powerpoint/2010/main" val="9294822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err="1">
                <a:solidFill>
                  <a:schemeClr val="accent1">
                    <a:lumMod val="75000"/>
                  </a:schemeClr>
                </a:solidFill>
                <a:latin typeface="Corbel" panose="020B0503020204020204" pitchFamily="34" charset="0"/>
                <a:cs typeface="Calibri Light" panose="020F0302020204030204" pitchFamily="34" charset="0"/>
              </a:rPr>
              <a:t>Interazione</a:t>
            </a:r>
            <a:r>
              <a:rPr lang="en-US" sz="1200" b="1" dirty="0">
                <a:solidFill>
                  <a:schemeClr val="accent1">
                    <a:lumMod val="75000"/>
                  </a:schemeClr>
                </a:solidFill>
                <a:latin typeface="Corbel" panose="020B0503020204020204" pitchFamily="34" charset="0"/>
                <a:cs typeface="Calibri Light" panose="020F0302020204030204" pitchFamily="34" charset="0"/>
              </a:rPr>
              <a:t> dell’ EU ETS con </a:t>
            </a:r>
            <a:r>
              <a:rPr lang="en-US" sz="1200" b="1" dirty="0" err="1">
                <a:solidFill>
                  <a:schemeClr val="accent1">
                    <a:lumMod val="75000"/>
                  </a:schemeClr>
                </a:solidFill>
                <a:latin typeface="Corbel" panose="020B0503020204020204" pitchFamily="34" charset="0"/>
                <a:cs typeface="Calibri Light" panose="020F0302020204030204" pitchFamily="34" charset="0"/>
              </a:rPr>
              <a:t>altre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politiche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climatiche</a:t>
            </a:r>
            <a:r>
              <a:rPr lang="en-US" sz="1200" b="1" dirty="0">
                <a:solidFill>
                  <a:schemeClr val="accent1">
                    <a:lumMod val="75000"/>
                  </a:schemeClr>
                </a:solidFill>
                <a:latin typeface="Corbel" panose="020B0503020204020204" pitchFamily="34" charset="0"/>
                <a:cs typeface="Calibri Light" panose="020F0302020204030204" pitchFamily="34" charset="0"/>
              </a:rPr>
              <a:t> e </a:t>
            </a:r>
            <a:r>
              <a:rPr lang="en-US" sz="1200" b="1" dirty="0" err="1">
                <a:solidFill>
                  <a:schemeClr val="accent1">
                    <a:lumMod val="75000"/>
                  </a:schemeClr>
                </a:solidFill>
                <a:latin typeface="Corbel" panose="020B0503020204020204" pitchFamily="34" charset="0"/>
                <a:cs typeface="Calibri Light" panose="020F0302020204030204" pitchFamily="34" charset="0"/>
              </a:rPr>
              <a:t>energetiche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europee</a:t>
            </a:r>
            <a:endParaRPr lang="en-US" sz="1200" b="1" dirty="0">
              <a:solidFill>
                <a:schemeClr val="accent1">
                  <a:lumMod val="75000"/>
                </a:schemeClr>
              </a:solidFill>
              <a:latin typeface="Corbel" panose="020B0503020204020204" pitchFamily="34" charset="0"/>
              <a:cs typeface="Calibri Light" panose="020F0302020204030204" pitchFamily="34" charset="0"/>
            </a:endParaRP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3" name="CasellaDiTesto 2">
            <a:extLst>
              <a:ext uri="{FF2B5EF4-FFF2-40B4-BE49-F238E27FC236}">
                <a16:creationId xmlns:a16="http://schemas.microsoft.com/office/drawing/2014/main" id="{A892F78F-5D9D-C344-9A09-71F64A526E4C}"/>
              </a:ext>
            </a:extLst>
          </p:cNvPr>
          <p:cNvSpPr txBox="1"/>
          <p:nvPr/>
        </p:nvSpPr>
        <p:spPr>
          <a:xfrm>
            <a:off x="3842657" y="2634343"/>
            <a:ext cx="184731" cy="369332"/>
          </a:xfrm>
          <a:prstGeom prst="rect">
            <a:avLst/>
          </a:prstGeom>
          <a:noFill/>
        </p:spPr>
        <p:txBody>
          <a:bodyPr wrap="none" rtlCol="0">
            <a:spAutoFit/>
          </a:bodyPr>
          <a:lstStyle/>
          <a:p>
            <a:endParaRPr lang="it-IT" dirty="0"/>
          </a:p>
        </p:txBody>
      </p:sp>
      <p:sp>
        <p:nvSpPr>
          <p:cNvPr id="4" name="Rettangolo 3">
            <a:extLst>
              <a:ext uri="{FF2B5EF4-FFF2-40B4-BE49-F238E27FC236}">
                <a16:creationId xmlns:a16="http://schemas.microsoft.com/office/drawing/2014/main" id="{7A6E5D33-D2C6-2F4A-9ECE-682282DED331}"/>
              </a:ext>
            </a:extLst>
          </p:cNvPr>
          <p:cNvSpPr/>
          <p:nvPr/>
        </p:nvSpPr>
        <p:spPr>
          <a:xfrm>
            <a:off x="2750684" y="2141103"/>
            <a:ext cx="9184811" cy="3724096"/>
          </a:xfrm>
          <a:prstGeom prst="rect">
            <a:avLst/>
          </a:prstGeom>
        </p:spPr>
        <p:txBody>
          <a:bodyPr wrap="square">
            <a:spAutoFit/>
          </a:bodyPr>
          <a:lstStyle/>
          <a:p>
            <a:r>
              <a:rPr lang="it-IT" sz="2200" b="1" dirty="0">
                <a:solidFill>
                  <a:schemeClr val="accent1">
                    <a:lumMod val="75000"/>
                  </a:schemeClr>
                </a:solidFill>
              </a:rPr>
              <a:t>La nuova Direttiva ETS nel contesto delle altre politiche climatiche europee</a:t>
            </a:r>
          </a:p>
          <a:p>
            <a:endParaRPr lang="it-IT" sz="2000" dirty="0">
              <a:solidFill>
                <a:schemeClr val="accent1">
                  <a:lumMod val="75000"/>
                </a:schemeClr>
              </a:solidFill>
            </a:endParaRPr>
          </a:p>
          <a:p>
            <a:r>
              <a:rPr lang="it-IT" sz="2200" b="1" dirty="0">
                <a:solidFill>
                  <a:schemeClr val="accent1">
                    <a:lumMod val="75000"/>
                  </a:schemeClr>
                </a:solidFill>
              </a:rPr>
              <a:t>Per ogni obiettivo di policy ci deve essere almeno uno strumento di policy.</a:t>
            </a:r>
            <a:r>
              <a:rPr lang="it-IT" sz="2200" dirty="0">
                <a:solidFill>
                  <a:schemeClr val="accent1">
                    <a:lumMod val="75000"/>
                  </a:schemeClr>
                </a:solidFill>
              </a:rPr>
              <a:t> Al contrario, alcuni obiettivi non verranno raggiunti (</a:t>
            </a:r>
            <a:r>
              <a:rPr lang="it-IT" sz="2200" dirty="0" err="1">
                <a:solidFill>
                  <a:schemeClr val="accent1">
                    <a:lumMod val="75000"/>
                  </a:schemeClr>
                </a:solidFill>
              </a:rPr>
              <a:t>Tinbergen</a:t>
            </a:r>
            <a:r>
              <a:rPr lang="it-IT" sz="2200" dirty="0">
                <a:solidFill>
                  <a:schemeClr val="accent1">
                    <a:lumMod val="75000"/>
                  </a:schemeClr>
                </a:solidFill>
              </a:rPr>
              <a:t>, 1952)</a:t>
            </a:r>
          </a:p>
          <a:p>
            <a:endParaRPr lang="it-IT" sz="2200" dirty="0">
              <a:solidFill>
                <a:schemeClr val="accent1">
                  <a:lumMod val="75000"/>
                </a:schemeClr>
              </a:solidFill>
            </a:endParaRPr>
          </a:p>
          <a:p>
            <a:r>
              <a:rPr lang="it-IT" sz="2200" dirty="0">
                <a:solidFill>
                  <a:schemeClr val="accent1">
                    <a:lumMod val="75000"/>
                  </a:schemeClr>
                </a:solidFill>
              </a:rPr>
              <a:t>Idealmente, le componenti di un policy mix si </a:t>
            </a:r>
            <a:r>
              <a:rPr lang="it-IT" sz="2200" dirty="0" err="1">
                <a:solidFill>
                  <a:schemeClr val="accent1">
                    <a:lumMod val="75000"/>
                  </a:schemeClr>
                </a:solidFill>
              </a:rPr>
              <a:t>complementano</a:t>
            </a:r>
            <a:r>
              <a:rPr lang="it-IT" sz="2200" dirty="0">
                <a:solidFill>
                  <a:schemeClr val="accent1">
                    <a:lumMod val="75000"/>
                  </a:schemeClr>
                </a:solidFill>
              </a:rPr>
              <a:t> a vicenda, creano sinergie e </a:t>
            </a:r>
            <a:r>
              <a:rPr lang="it-IT" sz="2200" b="1" dirty="0">
                <a:solidFill>
                  <a:schemeClr val="accent1">
                    <a:lumMod val="75000"/>
                  </a:schemeClr>
                </a:solidFill>
              </a:rPr>
              <a:t>riducono il costo finale per il raggiungimento degli obiettivi.  </a:t>
            </a:r>
          </a:p>
          <a:p>
            <a:endParaRPr lang="it-IT" sz="2200" dirty="0">
              <a:solidFill>
                <a:schemeClr val="accent1">
                  <a:lumMod val="75000"/>
                </a:schemeClr>
              </a:solidFill>
            </a:endParaRPr>
          </a:p>
          <a:p>
            <a:r>
              <a:rPr lang="it-IT" sz="2200" dirty="0">
                <a:solidFill>
                  <a:schemeClr val="accent1">
                    <a:lumMod val="75000"/>
                  </a:schemeClr>
                </a:solidFill>
              </a:rPr>
              <a:t>Ciononostante, </a:t>
            </a:r>
            <a:r>
              <a:rPr lang="it-IT" sz="2200" b="1" dirty="0">
                <a:solidFill>
                  <a:schemeClr val="accent1">
                    <a:lumMod val="75000"/>
                  </a:schemeClr>
                </a:solidFill>
              </a:rPr>
              <a:t>interazioni negative</a:t>
            </a:r>
            <a:r>
              <a:rPr lang="it-IT" sz="2200" dirty="0">
                <a:solidFill>
                  <a:schemeClr val="accent1">
                    <a:lumMod val="75000"/>
                  </a:schemeClr>
                </a:solidFill>
              </a:rPr>
              <a:t> all’interno di un dato policy mix possono risultare </a:t>
            </a:r>
            <a:r>
              <a:rPr lang="it-IT" sz="2200" b="1" dirty="0">
                <a:solidFill>
                  <a:schemeClr val="accent1">
                    <a:lumMod val="75000"/>
                  </a:schemeClr>
                </a:solidFill>
              </a:rPr>
              <a:t>in costi più elevati. </a:t>
            </a:r>
          </a:p>
          <a:p>
            <a:endParaRPr lang="it-IT" dirty="0"/>
          </a:p>
        </p:txBody>
      </p:sp>
    </p:spTree>
    <p:extLst>
      <p:ext uri="{BB962C8B-B14F-4D97-AF65-F5344CB8AC3E}">
        <p14:creationId xmlns:p14="http://schemas.microsoft.com/office/powerpoint/2010/main" val="19817093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err="1">
                <a:solidFill>
                  <a:schemeClr val="accent1">
                    <a:lumMod val="75000"/>
                  </a:schemeClr>
                </a:solidFill>
                <a:latin typeface="Corbel" panose="020B0503020204020204" pitchFamily="34" charset="0"/>
                <a:cs typeface="Calibri Light" panose="020F0302020204030204" pitchFamily="34" charset="0"/>
              </a:rPr>
              <a:t>Interazione</a:t>
            </a:r>
            <a:r>
              <a:rPr lang="en-US" sz="1200" b="1" dirty="0">
                <a:solidFill>
                  <a:schemeClr val="accent1">
                    <a:lumMod val="75000"/>
                  </a:schemeClr>
                </a:solidFill>
                <a:latin typeface="Corbel" panose="020B0503020204020204" pitchFamily="34" charset="0"/>
                <a:cs typeface="Calibri Light" panose="020F0302020204030204" pitchFamily="34" charset="0"/>
              </a:rPr>
              <a:t> dell’ EU ETS con </a:t>
            </a:r>
            <a:r>
              <a:rPr lang="en-US" sz="1200" b="1" dirty="0" err="1">
                <a:solidFill>
                  <a:schemeClr val="accent1">
                    <a:lumMod val="75000"/>
                  </a:schemeClr>
                </a:solidFill>
                <a:latin typeface="Corbel" panose="020B0503020204020204" pitchFamily="34" charset="0"/>
                <a:cs typeface="Calibri Light" panose="020F0302020204030204" pitchFamily="34" charset="0"/>
              </a:rPr>
              <a:t>altre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politiche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climatiche</a:t>
            </a:r>
            <a:r>
              <a:rPr lang="en-US" sz="1200" b="1" dirty="0">
                <a:solidFill>
                  <a:schemeClr val="accent1">
                    <a:lumMod val="75000"/>
                  </a:schemeClr>
                </a:solidFill>
                <a:latin typeface="Corbel" panose="020B0503020204020204" pitchFamily="34" charset="0"/>
                <a:cs typeface="Calibri Light" panose="020F0302020204030204" pitchFamily="34" charset="0"/>
              </a:rPr>
              <a:t> e </a:t>
            </a:r>
            <a:r>
              <a:rPr lang="en-US" sz="1200" b="1" dirty="0" err="1">
                <a:solidFill>
                  <a:schemeClr val="accent1">
                    <a:lumMod val="75000"/>
                  </a:schemeClr>
                </a:solidFill>
                <a:latin typeface="Corbel" panose="020B0503020204020204" pitchFamily="34" charset="0"/>
                <a:cs typeface="Calibri Light" panose="020F0302020204030204" pitchFamily="34" charset="0"/>
              </a:rPr>
              <a:t>energetiche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europee</a:t>
            </a:r>
            <a:endParaRPr lang="en-US" sz="1200" b="1" dirty="0">
              <a:solidFill>
                <a:schemeClr val="accent1">
                  <a:lumMod val="75000"/>
                </a:schemeClr>
              </a:solidFill>
              <a:latin typeface="Corbel" panose="020B0503020204020204" pitchFamily="34" charset="0"/>
              <a:cs typeface="Calibri Light" panose="020F0302020204030204" pitchFamily="34" charset="0"/>
            </a:endParaRP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517211"/>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3" name="CasellaDiTesto 2">
            <a:extLst>
              <a:ext uri="{FF2B5EF4-FFF2-40B4-BE49-F238E27FC236}">
                <a16:creationId xmlns:a16="http://schemas.microsoft.com/office/drawing/2014/main" id="{A892F78F-5D9D-C344-9A09-71F64A526E4C}"/>
              </a:ext>
            </a:extLst>
          </p:cNvPr>
          <p:cNvSpPr txBox="1"/>
          <p:nvPr/>
        </p:nvSpPr>
        <p:spPr>
          <a:xfrm>
            <a:off x="3842657" y="2634343"/>
            <a:ext cx="184731" cy="369332"/>
          </a:xfrm>
          <a:prstGeom prst="rect">
            <a:avLst/>
          </a:prstGeom>
          <a:noFill/>
        </p:spPr>
        <p:txBody>
          <a:bodyPr wrap="none" rtlCol="0">
            <a:spAutoFit/>
          </a:bodyPr>
          <a:lstStyle/>
          <a:p>
            <a:endParaRPr lang="it-IT" dirty="0"/>
          </a:p>
        </p:txBody>
      </p:sp>
      <p:sp>
        <p:nvSpPr>
          <p:cNvPr id="7" name="Rettangolo 6">
            <a:extLst>
              <a:ext uri="{FF2B5EF4-FFF2-40B4-BE49-F238E27FC236}">
                <a16:creationId xmlns:a16="http://schemas.microsoft.com/office/drawing/2014/main" id="{B0937500-A8D0-4845-92B8-D2FD74B5330E}"/>
              </a:ext>
            </a:extLst>
          </p:cNvPr>
          <p:cNvSpPr/>
          <p:nvPr/>
        </p:nvSpPr>
        <p:spPr>
          <a:xfrm>
            <a:off x="2729345" y="1721472"/>
            <a:ext cx="8686800" cy="3816429"/>
          </a:xfrm>
          <a:prstGeom prst="rect">
            <a:avLst/>
          </a:prstGeom>
        </p:spPr>
        <p:txBody>
          <a:bodyPr wrap="square">
            <a:spAutoFit/>
          </a:bodyPr>
          <a:lstStyle/>
          <a:p>
            <a:endParaRPr lang="it-IT" sz="2200" b="1" dirty="0">
              <a:solidFill>
                <a:schemeClr val="accent1">
                  <a:lumMod val="75000"/>
                </a:schemeClr>
              </a:solidFill>
            </a:endParaRPr>
          </a:p>
          <a:p>
            <a:r>
              <a:rPr lang="it-IT" sz="2200" b="1" dirty="0" err="1">
                <a:solidFill>
                  <a:schemeClr val="accent1">
                    <a:lumMod val="75000"/>
                  </a:schemeClr>
                </a:solidFill>
              </a:rPr>
              <a:t>Climate</a:t>
            </a:r>
            <a:r>
              <a:rPr lang="it-IT" sz="2200" b="1" dirty="0">
                <a:solidFill>
                  <a:schemeClr val="accent1">
                    <a:lumMod val="75000"/>
                  </a:schemeClr>
                </a:solidFill>
              </a:rPr>
              <a:t> Policy Mix: interazioni negative</a:t>
            </a:r>
          </a:p>
          <a:p>
            <a:endParaRPr lang="it-IT" sz="2200" dirty="0">
              <a:solidFill>
                <a:schemeClr val="accent1">
                  <a:lumMod val="75000"/>
                </a:schemeClr>
              </a:solidFill>
            </a:endParaRPr>
          </a:p>
          <a:p>
            <a:r>
              <a:rPr lang="it-IT" sz="2200" b="1" i="1" dirty="0">
                <a:solidFill>
                  <a:schemeClr val="accent1">
                    <a:lumMod val="75000"/>
                  </a:schemeClr>
                </a:solidFill>
              </a:rPr>
              <a:t>Nel breve periodo</a:t>
            </a:r>
            <a:r>
              <a:rPr lang="it-IT" sz="2200" b="1" dirty="0">
                <a:solidFill>
                  <a:schemeClr val="accent1">
                    <a:lumMod val="75000"/>
                  </a:schemeClr>
                </a:solidFill>
              </a:rPr>
              <a:t>: </a:t>
            </a:r>
            <a:r>
              <a:rPr lang="it-IT" sz="2200" dirty="0">
                <a:solidFill>
                  <a:schemeClr val="accent1">
                    <a:lumMod val="75000"/>
                  </a:schemeClr>
                </a:solidFill>
              </a:rPr>
              <a:t>la concomitanza del sistema EU ETS con altre politiche climatiche</a:t>
            </a:r>
            <a:r>
              <a:rPr lang="it-IT" sz="2200" b="1" dirty="0">
                <a:solidFill>
                  <a:schemeClr val="accent1">
                    <a:lumMod val="75000"/>
                  </a:schemeClr>
                </a:solidFill>
              </a:rPr>
              <a:t> aumenta i costi per la riduzione delle emissioni regolate, </a:t>
            </a:r>
            <a:r>
              <a:rPr lang="it-IT" sz="2200" dirty="0">
                <a:solidFill>
                  <a:schemeClr val="accent1">
                    <a:lumMod val="75000"/>
                  </a:schemeClr>
                </a:solidFill>
              </a:rPr>
              <a:t>salvo che il loro costo di abbattimento non sia più basso del prezzo delle quote: i.e. </a:t>
            </a:r>
            <a:r>
              <a:rPr lang="it-IT" sz="2200" b="1" dirty="0">
                <a:solidFill>
                  <a:schemeClr val="accent1">
                    <a:lumMod val="75000"/>
                  </a:schemeClr>
                </a:solidFill>
              </a:rPr>
              <a:t>le emissioni sono ridotte ad un costo più alto.</a:t>
            </a:r>
          </a:p>
          <a:p>
            <a:endParaRPr lang="it-IT" sz="2200" dirty="0">
              <a:solidFill>
                <a:schemeClr val="accent1">
                  <a:lumMod val="75000"/>
                </a:schemeClr>
              </a:solidFill>
            </a:endParaRPr>
          </a:p>
          <a:p>
            <a:r>
              <a:rPr lang="it-IT" sz="2200" b="1" i="1" dirty="0">
                <a:solidFill>
                  <a:schemeClr val="accent1">
                    <a:lumMod val="75000"/>
                  </a:schemeClr>
                </a:solidFill>
              </a:rPr>
              <a:t>Nel lungo periodo</a:t>
            </a:r>
            <a:r>
              <a:rPr lang="it-IT" sz="2200" b="1" dirty="0">
                <a:solidFill>
                  <a:schemeClr val="accent1">
                    <a:lumMod val="75000"/>
                  </a:schemeClr>
                </a:solidFill>
              </a:rPr>
              <a:t>: </a:t>
            </a:r>
            <a:r>
              <a:rPr lang="it-IT" sz="2200" dirty="0">
                <a:solidFill>
                  <a:schemeClr val="accent1">
                    <a:lumMod val="75000"/>
                  </a:schemeClr>
                </a:solidFill>
              </a:rPr>
              <a:t>La concomitanza del sistema EU ETS con altre politiche climatiche crea un </a:t>
            </a:r>
            <a:r>
              <a:rPr lang="it-IT" sz="2200" b="1" dirty="0">
                <a:solidFill>
                  <a:schemeClr val="accent1">
                    <a:lumMod val="75000"/>
                  </a:schemeClr>
                </a:solidFill>
              </a:rPr>
              <a:t>e</a:t>
            </a:r>
            <a:r>
              <a:rPr lang="it-IT" altLang="en-US" sz="2200" b="1" dirty="0">
                <a:solidFill>
                  <a:schemeClr val="accent1">
                    <a:lumMod val="75000"/>
                  </a:schemeClr>
                </a:solidFill>
              </a:rPr>
              <a:t>ffetto depressivo sul prezzo </a:t>
            </a:r>
            <a:r>
              <a:rPr lang="it-IT" altLang="en-US" sz="2200" dirty="0">
                <a:solidFill>
                  <a:schemeClr val="accent1">
                    <a:lumMod val="75000"/>
                  </a:schemeClr>
                </a:solidFill>
              </a:rPr>
              <a:t>delle quote </a:t>
            </a:r>
            <a:r>
              <a:rPr lang="it-IT" sz="2200" b="1" dirty="0">
                <a:solidFill>
                  <a:schemeClr val="accent1">
                    <a:lumMod val="75000"/>
                  </a:schemeClr>
                </a:solidFill>
              </a:rPr>
              <a:t>indebolendo l’incentivo economico per gli investimenti in innovazione.</a:t>
            </a:r>
          </a:p>
        </p:txBody>
      </p:sp>
    </p:spTree>
    <p:extLst>
      <p:ext uri="{BB962C8B-B14F-4D97-AF65-F5344CB8AC3E}">
        <p14:creationId xmlns:p14="http://schemas.microsoft.com/office/powerpoint/2010/main" val="25452167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err="1">
                <a:solidFill>
                  <a:schemeClr val="accent1">
                    <a:lumMod val="75000"/>
                  </a:schemeClr>
                </a:solidFill>
                <a:latin typeface="Corbel" panose="020B0503020204020204" pitchFamily="34" charset="0"/>
                <a:cs typeface="Calibri Light" panose="020F0302020204030204" pitchFamily="34" charset="0"/>
              </a:rPr>
              <a:t>Interazione</a:t>
            </a:r>
            <a:r>
              <a:rPr lang="en-US" sz="1200" b="1" dirty="0">
                <a:solidFill>
                  <a:schemeClr val="accent1">
                    <a:lumMod val="75000"/>
                  </a:schemeClr>
                </a:solidFill>
                <a:latin typeface="Corbel" panose="020B0503020204020204" pitchFamily="34" charset="0"/>
                <a:cs typeface="Calibri Light" panose="020F0302020204030204" pitchFamily="34" charset="0"/>
              </a:rPr>
              <a:t> dell’ EU ETS con </a:t>
            </a:r>
            <a:r>
              <a:rPr lang="en-US" sz="1200" b="1" dirty="0" err="1">
                <a:solidFill>
                  <a:schemeClr val="accent1">
                    <a:lumMod val="75000"/>
                  </a:schemeClr>
                </a:solidFill>
                <a:latin typeface="Corbel" panose="020B0503020204020204" pitchFamily="34" charset="0"/>
                <a:cs typeface="Calibri Light" panose="020F0302020204030204" pitchFamily="34" charset="0"/>
              </a:rPr>
              <a:t>altre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politiche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climatiche</a:t>
            </a:r>
            <a:r>
              <a:rPr lang="en-US" sz="1200" b="1" dirty="0">
                <a:solidFill>
                  <a:schemeClr val="accent1">
                    <a:lumMod val="75000"/>
                  </a:schemeClr>
                </a:solidFill>
                <a:latin typeface="Corbel" panose="020B0503020204020204" pitchFamily="34" charset="0"/>
                <a:cs typeface="Calibri Light" panose="020F0302020204030204" pitchFamily="34" charset="0"/>
              </a:rPr>
              <a:t> e </a:t>
            </a:r>
            <a:r>
              <a:rPr lang="en-US" sz="1200" b="1" dirty="0" err="1">
                <a:solidFill>
                  <a:schemeClr val="accent1">
                    <a:lumMod val="75000"/>
                  </a:schemeClr>
                </a:solidFill>
                <a:latin typeface="Corbel" panose="020B0503020204020204" pitchFamily="34" charset="0"/>
                <a:cs typeface="Calibri Light" panose="020F0302020204030204" pitchFamily="34" charset="0"/>
              </a:rPr>
              <a:t>energetiche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europee</a:t>
            </a:r>
            <a:endParaRPr lang="en-US" sz="1200" b="1" dirty="0">
              <a:solidFill>
                <a:schemeClr val="accent1">
                  <a:lumMod val="75000"/>
                </a:schemeClr>
              </a:solidFill>
              <a:latin typeface="Corbel" panose="020B0503020204020204" pitchFamily="34" charset="0"/>
              <a:cs typeface="Calibri Light" panose="020F0302020204030204" pitchFamily="34" charset="0"/>
            </a:endParaRP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3" name="CasellaDiTesto 2">
            <a:extLst>
              <a:ext uri="{FF2B5EF4-FFF2-40B4-BE49-F238E27FC236}">
                <a16:creationId xmlns:a16="http://schemas.microsoft.com/office/drawing/2014/main" id="{43DCAAE9-E701-3F4A-8370-013C4E542A1F}"/>
              </a:ext>
            </a:extLst>
          </p:cNvPr>
          <p:cNvSpPr txBox="1"/>
          <p:nvPr/>
        </p:nvSpPr>
        <p:spPr>
          <a:xfrm>
            <a:off x="2500561" y="1957305"/>
            <a:ext cx="9434935" cy="4201150"/>
          </a:xfrm>
          <a:prstGeom prst="rect">
            <a:avLst/>
          </a:prstGeom>
          <a:noFill/>
        </p:spPr>
        <p:txBody>
          <a:bodyPr wrap="square" rtlCol="0">
            <a:spAutoFit/>
          </a:bodyPr>
          <a:lstStyle/>
          <a:p>
            <a:r>
              <a:rPr lang="en-IE" altLang="en-US" sz="2200" b="1" dirty="0" err="1">
                <a:solidFill>
                  <a:schemeClr val="accent1">
                    <a:lumMod val="75000"/>
                  </a:schemeClr>
                </a:solidFill>
                <a:latin typeface="Corbel" panose="020B0503020204020204" pitchFamily="34" charset="0"/>
                <a:cs typeface="Corbel" panose="020B0503020204020204" pitchFamily="34" charset="0"/>
              </a:rPr>
              <a:t>Qual’è</a:t>
            </a:r>
            <a:r>
              <a:rPr lang="en-IE" altLang="en-US" sz="2200" b="1" dirty="0">
                <a:solidFill>
                  <a:schemeClr val="accent1">
                    <a:lumMod val="75000"/>
                  </a:schemeClr>
                </a:solidFill>
                <a:latin typeface="Corbel" panose="020B0503020204020204" pitchFamily="34" charset="0"/>
                <a:cs typeface="Corbel" panose="020B0503020204020204" pitchFamily="34" charset="0"/>
              </a:rPr>
              <a:t> la </a:t>
            </a:r>
            <a:r>
              <a:rPr lang="en-IE" altLang="en-US" sz="2200" b="1" dirty="0" err="1">
                <a:solidFill>
                  <a:schemeClr val="accent1">
                    <a:lumMod val="75000"/>
                  </a:schemeClr>
                </a:solidFill>
                <a:latin typeface="Corbel" panose="020B0503020204020204" pitchFamily="34" charset="0"/>
                <a:cs typeface="Corbel" panose="020B0503020204020204" pitchFamily="34" charset="0"/>
              </a:rPr>
              <a:t>motivazione</a:t>
            </a:r>
            <a:r>
              <a:rPr lang="en-IE" altLang="en-US" sz="2200" b="1" dirty="0">
                <a:solidFill>
                  <a:schemeClr val="accent1">
                    <a:lumMod val="75000"/>
                  </a:schemeClr>
                </a:solidFill>
                <a:latin typeface="Corbel" panose="020B0503020204020204" pitchFamily="34" charset="0"/>
                <a:cs typeface="Corbel" panose="020B0503020204020204" pitchFamily="34" charset="0"/>
              </a:rPr>
              <a:t> per </a:t>
            </a:r>
            <a:r>
              <a:rPr lang="en-IE" altLang="en-US" sz="2200" b="1" dirty="0" err="1">
                <a:solidFill>
                  <a:schemeClr val="accent1">
                    <a:lumMod val="75000"/>
                  </a:schemeClr>
                </a:solidFill>
                <a:latin typeface="Corbel" panose="020B0503020204020204" pitchFamily="34" charset="0"/>
                <a:cs typeface="Corbel" panose="020B0503020204020204" pitchFamily="34" charset="0"/>
              </a:rPr>
              <a:t>l’uso</a:t>
            </a:r>
            <a:r>
              <a:rPr lang="en-IE" altLang="en-US" sz="2200" b="1" dirty="0">
                <a:solidFill>
                  <a:schemeClr val="accent1">
                    <a:lumMod val="75000"/>
                  </a:schemeClr>
                </a:solidFill>
                <a:latin typeface="Corbel" panose="020B0503020204020204" pitchFamily="34" charset="0"/>
                <a:cs typeface="Corbel" panose="020B0503020204020204" pitchFamily="34" charset="0"/>
              </a:rPr>
              <a:t> di </a:t>
            </a:r>
            <a:r>
              <a:rPr lang="en-IE" altLang="en-US" sz="2200" b="1" dirty="0" err="1">
                <a:solidFill>
                  <a:schemeClr val="accent1">
                    <a:lumMod val="75000"/>
                  </a:schemeClr>
                </a:solidFill>
                <a:latin typeface="Corbel" panose="020B0503020204020204" pitchFamily="34" charset="0"/>
                <a:cs typeface="Corbel" panose="020B0503020204020204" pitchFamily="34" charset="0"/>
              </a:rPr>
              <a:t>molteplici</a:t>
            </a:r>
            <a:r>
              <a:rPr lang="en-IE" altLang="en-US" sz="2200" b="1" dirty="0">
                <a:solidFill>
                  <a:schemeClr val="accent1">
                    <a:lumMod val="75000"/>
                  </a:schemeClr>
                </a:solidFill>
                <a:latin typeface="Corbel" panose="020B0503020204020204" pitchFamily="34" charset="0"/>
                <a:cs typeface="Corbel" panose="020B0503020204020204" pitchFamily="34" charset="0"/>
              </a:rPr>
              <a:t> </a:t>
            </a:r>
            <a:r>
              <a:rPr lang="en-IE" altLang="en-US" sz="2200" b="1" dirty="0" err="1">
                <a:solidFill>
                  <a:schemeClr val="accent1">
                    <a:lumMod val="75000"/>
                  </a:schemeClr>
                </a:solidFill>
                <a:latin typeface="Corbel" panose="020B0503020204020204" pitchFamily="34" charset="0"/>
                <a:cs typeface="Corbel" panose="020B0503020204020204" pitchFamily="34" charset="0"/>
              </a:rPr>
              <a:t>strumenti</a:t>
            </a:r>
            <a:r>
              <a:rPr lang="en-IE" altLang="en-US" sz="2200" b="1" dirty="0">
                <a:solidFill>
                  <a:schemeClr val="accent1">
                    <a:lumMod val="75000"/>
                  </a:schemeClr>
                </a:solidFill>
                <a:latin typeface="Corbel" panose="020B0503020204020204" pitchFamily="34" charset="0"/>
                <a:cs typeface="Corbel" panose="020B0503020204020204" pitchFamily="34" charset="0"/>
              </a:rPr>
              <a:t> di policy? </a:t>
            </a:r>
          </a:p>
          <a:p>
            <a:endParaRPr lang="en-IE" altLang="en-US" sz="1500" b="1" dirty="0">
              <a:solidFill>
                <a:schemeClr val="accent1">
                  <a:lumMod val="75000"/>
                </a:schemeClr>
              </a:solidFill>
              <a:latin typeface="Corbel" panose="020B0503020204020204" pitchFamily="34" charset="0"/>
              <a:cs typeface="Corbel" panose="020B0503020204020204" pitchFamily="34" charset="0"/>
            </a:endParaRPr>
          </a:p>
          <a:p>
            <a:pPr marL="342900" indent="-342900">
              <a:buFont typeface="Wingdings" pitchFamily="2" charset="2"/>
              <a:buChar char="Ø"/>
            </a:pPr>
            <a:r>
              <a:rPr lang="en-IE" altLang="en-US" sz="2000" dirty="0" err="1">
                <a:solidFill>
                  <a:schemeClr val="accent1">
                    <a:lumMod val="75000"/>
                  </a:schemeClr>
                </a:solidFill>
                <a:latin typeface="Corbel" panose="020B0503020204020204" pitchFamily="34" charset="0"/>
              </a:rPr>
              <a:t>Strumenti</a:t>
            </a:r>
            <a:r>
              <a:rPr lang="en-IE" altLang="en-US" sz="2000" dirty="0">
                <a:solidFill>
                  <a:schemeClr val="accent1">
                    <a:lumMod val="75000"/>
                  </a:schemeClr>
                </a:solidFill>
                <a:latin typeface="Corbel" panose="020B0503020204020204" pitchFamily="34" charset="0"/>
              </a:rPr>
              <a:t> </a:t>
            </a:r>
            <a:r>
              <a:rPr lang="en-IE" altLang="en-US" sz="2000" dirty="0" err="1">
                <a:solidFill>
                  <a:schemeClr val="accent1">
                    <a:lumMod val="75000"/>
                  </a:schemeClr>
                </a:solidFill>
                <a:latin typeface="Corbel" panose="020B0503020204020204" pitchFamily="34" charset="0"/>
              </a:rPr>
              <a:t>complementari</a:t>
            </a:r>
            <a:r>
              <a:rPr lang="en-IE" altLang="en-US" sz="2000" dirty="0">
                <a:solidFill>
                  <a:schemeClr val="accent1">
                    <a:lumMod val="75000"/>
                  </a:schemeClr>
                </a:solidFill>
                <a:latin typeface="Corbel" panose="020B0503020204020204" pitchFamily="34" charset="0"/>
              </a:rPr>
              <a:t> </a:t>
            </a:r>
            <a:r>
              <a:rPr lang="en-IE" altLang="en-US" sz="2000" dirty="0" err="1">
                <a:solidFill>
                  <a:schemeClr val="accent1">
                    <a:lumMod val="75000"/>
                  </a:schemeClr>
                </a:solidFill>
                <a:latin typeface="Corbel" panose="020B0503020204020204" pitchFamily="34" charset="0"/>
              </a:rPr>
              <a:t>sono</a:t>
            </a:r>
            <a:r>
              <a:rPr lang="en-IE" altLang="en-US" sz="2000" dirty="0">
                <a:solidFill>
                  <a:schemeClr val="accent1">
                    <a:lumMod val="75000"/>
                  </a:schemeClr>
                </a:solidFill>
                <a:latin typeface="Corbel" panose="020B0503020204020204" pitchFamily="34" charset="0"/>
              </a:rPr>
              <a:t> </a:t>
            </a:r>
            <a:r>
              <a:rPr lang="en-IE" altLang="en-US" sz="2000" dirty="0" err="1">
                <a:solidFill>
                  <a:schemeClr val="accent1">
                    <a:lumMod val="75000"/>
                  </a:schemeClr>
                </a:solidFill>
                <a:latin typeface="Corbel" panose="020B0503020204020204" pitchFamily="34" charset="0"/>
              </a:rPr>
              <a:t>necessari</a:t>
            </a:r>
            <a:r>
              <a:rPr lang="en-IE" altLang="en-US" sz="2000" dirty="0">
                <a:solidFill>
                  <a:schemeClr val="accent1">
                    <a:lumMod val="75000"/>
                  </a:schemeClr>
                </a:solidFill>
                <a:latin typeface="Corbel" panose="020B0503020204020204" pitchFamily="34" charset="0"/>
              </a:rPr>
              <a:t> per </a:t>
            </a:r>
            <a:r>
              <a:rPr lang="en-IE" altLang="en-US" sz="2000" dirty="0" err="1">
                <a:solidFill>
                  <a:schemeClr val="accent1">
                    <a:lumMod val="75000"/>
                  </a:schemeClr>
                </a:solidFill>
                <a:latin typeface="Corbel" panose="020B0503020204020204" pitchFamily="34" charset="0"/>
              </a:rPr>
              <a:t>ridurre</a:t>
            </a:r>
            <a:r>
              <a:rPr lang="en-IE" altLang="en-US" sz="2000" dirty="0">
                <a:solidFill>
                  <a:schemeClr val="accent1">
                    <a:lumMod val="75000"/>
                  </a:schemeClr>
                </a:solidFill>
                <a:latin typeface="Corbel" panose="020B0503020204020204" pitchFamily="34" charset="0"/>
              </a:rPr>
              <a:t> le </a:t>
            </a:r>
            <a:r>
              <a:rPr lang="en-IE" altLang="en-US" sz="2000" dirty="0" err="1">
                <a:solidFill>
                  <a:schemeClr val="accent1">
                    <a:lumMod val="75000"/>
                  </a:schemeClr>
                </a:solidFill>
                <a:latin typeface="Corbel" panose="020B0503020204020204" pitchFamily="34" charset="0"/>
              </a:rPr>
              <a:t>emissioni</a:t>
            </a:r>
            <a:r>
              <a:rPr lang="en-IE" altLang="en-US" sz="2000" dirty="0">
                <a:solidFill>
                  <a:schemeClr val="accent1">
                    <a:lumMod val="75000"/>
                  </a:schemeClr>
                </a:solidFill>
                <a:latin typeface="Corbel" panose="020B0503020204020204" pitchFamily="34" charset="0"/>
              </a:rPr>
              <a:t> in </a:t>
            </a:r>
            <a:r>
              <a:rPr lang="en-IE" altLang="en-US" sz="2000" b="1" dirty="0" err="1">
                <a:solidFill>
                  <a:schemeClr val="accent1">
                    <a:lumMod val="75000"/>
                  </a:schemeClr>
                </a:solidFill>
                <a:latin typeface="Corbel" panose="020B0503020204020204" pitchFamily="34" charset="0"/>
              </a:rPr>
              <a:t>settori</a:t>
            </a:r>
            <a:r>
              <a:rPr lang="en-IE" altLang="en-US" sz="2000" b="1" dirty="0">
                <a:solidFill>
                  <a:schemeClr val="accent1">
                    <a:lumMod val="75000"/>
                  </a:schemeClr>
                </a:solidFill>
                <a:latin typeface="Corbel" panose="020B0503020204020204" pitchFamily="34" charset="0"/>
              </a:rPr>
              <a:t> non </a:t>
            </a:r>
            <a:r>
              <a:rPr lang="en-IE" altLang="en-US" sz="2000" b="1" dirty="0" err="1">
                <a:solidFill>
                  <a:schemeClr val="accent1">
                    <a:lumMod val="75000"/>
                  </a:schemeClr>
                </a:solidFill>
                <a:latin typeface="Corbel" panose="020B0503020204020204" pitchFamily="34" charset="0"/>
              </a:rPr>
              <a:t>regolati</a:t>
            </a:r>
            <a:r>
              <a:rPr lang="en-IE" altLang="en-US" sz="2000" b="1" dirty="0">
                <a:solidFill>
                  <a:schemeClr val="accent1">
                    <a:lumMod val="75000"/>
                  </a:schemeClr>
                </a:solidFill>
                <a:latin typeface="Corbel" panose="020B0503020204020204" pitchFamily="34" charset="0"/>
              </a:rPr>
              <a:t> dal </a:t>
            </a:r>
            <a:r>
              <a:rPr lang="en-IE" altLang="en-US" sz="2000" b="1" dirty="0" err="1">
                <a:solidFill>
                  <a:schemeClr val="accent1">
                    <a:lumMod val="75000"/>
                  </a:schemeClr>
                </a:solidFill>
                <a:latin typeface="Corbel" panose="020B0503020204020204" pitchFamily="34" charset="0"/>
              </a:rPr>
              <a:t>sistema</a:t>
            </a:r>
            <a:r>
              <a:rPr lang="en-IE" altLang="en-US" sz="2000" b="1" dirty="0">
                <a:solidFill>
                  <a:schemeClr val="accent1">
                    <a:lumMod val="75000"/>
                  </a:schemeClr>
                </a:solidFill>
                <a:latin typeface="Corbel" panose="020B0503020204020204" pitchFamily="34" charset="0"/>
              </a:rPr>
              <a:t> EU ETS</a:t>
            </a:r>
            <a:r>
              <a:rPr lang="en-IE" altLang="en-US" sz="2000" dirty="0">
                <a:solidFill>
                  <a:schemeClr val="accent1">
                    <a:lumMod val="75000"/>
                  </a:schemeClr>
                </a:solidFill>
                <a:latin typeface="Corbel" panose="020B0503020204020204" pitchFamily="34" charset="0"/>
              </a:rPr>
              <a:t> </a:t>
            </a:r>
            <a:r>
              <a:rPr lang="en-IE" altLang="en-US" sz="2000" b="1" dirty="0">
                <a:solidFill>
                  <a:schemeClr val="accent1">
                    <a:lumMod val="75000"/>
                  </a:schemeClr>
                </a:solidFill>
                <a:latin typeface="Corbel" panose="020B0503020204020204" pitchFamily="34" charset="0"/>
              </a:rPr>
              <a:t>(</a:t>
            </a:r>
            <a:r>
              <a:rPr lang="en-IE" altLang="en-US" sz="2000" b="1" dirty="0" err="1">
                <a:solidFill>
                  <a:schemeClr val="accent1">
                    <a:lumMod val="75000"/>
                  </a:schemeClr>
                </a:solidFill>
                <a:latin typeface="Corbel" panose="020B0503020204020204" pitchFamily="34" charset="0"/>
              </a:rPr>
              <a:t>agricoltura</a:t>
            </a:r>
            <a:r>
              <a:rPr lang="en-IE" altLang="en-US" sz="2000" b="1" dirty="0">
                <a:solidFill>
                  <a:schemeClr val="accent1">
                    <a:lumMod val="75000"/>
                  </a:schemeClr>
                </a:solidFill>
                <a:latin typeface="Corbel" panose="020B0503020204020204" pitchFamily="34" charset="0"/>
              </a:rPr>
              <a:t>, </a:t>
            </a:r>
            <a:r>
              <a:rPr lang="en-IE" altLang="en-US" sz="2000" b="1" dirty="0" err="1">
                <a:solidFill>
                  <a:schemeClr val="accent1">
                    <a:lumMod val="75000"/>
                  </a:schemeClr>
                </a:solidFill>
                <a:latin typeface="Corbel" panose="020B0503020204020204" pitchFamily="34" charset="0"/>
              </a:rPr>
              <a:t>trasporti</a:t>
            </a:r>
            <a:r>
              <a:rPr lang="en-IE" altLang="en-US" sz="2000" b="1" dirty="0">
                <a:solidFill>
                  <a:schemeClr val="accent1">
                    <a:lumMod val="75000"/>
                  </a:schemeClr>
                </a:solidFill>
                <a:latin typeface="Corbel" panose="020B0503020204020204" pitchFamily="34" charset="0"/>
              </a:rPr>
              <a:t>, </a:t>
            </a:r>
            <a:r>
              <a:rPr lang="en-IE" altLang="en-US" sz="2000" b="1" dirty="0" err="1">
                <a:solidFill>
                  <a:schemeClr val="accent1">
                    <a:lumMod val="75000"/>
                  </a:schemeClr>
                </a:solidFill>
                <a:latin typeface="Corbel" panose="020B0503020204020204" pitchFamily="34" charset="0"/>
              </a:rPr>
              <a:t>rifiuti</a:t>
            </a:r>
            <a:r>
              <a:rPr lang="en-IE" altLang="en-US" sz="2000" b="1" dirty="0">
                <a:solidFill>
                  <a:schemeClr val="accent1">
                    <a:lumMod val="75000"/>
                  </a:schemeClr>
                </a:solidFill>
                <a:latin typeface="Corbel" panose="020B0503020204020204" pitchFamily="34" charset="0"/>
              </a:rPr>
              <a:t>). </a:t>
            </a:r>
          </a:p>
          <a:p>
            <a:endParaRPr lang="en-IE" altLang="en-US" sz="1000" b="1" dirty="0">
              <a:solidFill>
                <a:schemeClr val="accent1">
                  <a:lumMod val="75000"/>
                </a:schemeClr>
              </a:solidFill>
              <a:latin typeface="Corbel" panose="020B0503020204020204" pitchFamily="34" charset="0"/>
              <a:cs typeface="Corbel" panose="020B0503020204020204" pitchFamily="34" charset="0"/>
            </a:endParaRPr>
          </a:p>
          <a:p>
            <a:pPr marL="342900" indent="-342900">
              <a:buFont typeface="Wingdings" pitchFamily="2" charset="2"/>
              <a:buChar char="Ø"/>
            </a:pPr>
            <a:r>
              <a:rPr lang="en-IE" altLang="en-US" sz="2000" dirty="0" err="1">
                <a:solidFill>
                  <a:schemeClr val="accent1">
                    <a:lumMod val="75000"/>
                  </a:schemeClr>
                </a:solidFill>
                <a:latin typeface="Corbel" panose="020B0503020204020204" pitchFamily="34" charset="0"/>
                <a:cs typeface="Corbel" panose="020B0503020204020204" pitchFamily="34" charset="0"/>
              </a:rPr>
              <a:t>Molteplici</a:t>
            </a:r>
            <a:r>
              <a:rPr lang="en-IE" altLang="en-US" sz="2000" b="1" dirty="0">
                <a:solidFill>
                  <a:schemeClr val="accent1">
                    <a:lumMod val="75000"/>
                  </a:schemeClr>
                </a:solidFill>
                <a:latin typeface="Corbel" panose="020B0503020204020204" pitchFamily="34" charset="0"/>
                <a:cs typeface="Corbel" panose="020B0503020204020204" pitchFamily="34" charset="0"/>
              </a:rPr>
              <a:t> </a:t>
            </a:r>
            <a:r>
              <a:rPr lang="en-IE" altLang="en-US" sz="2000" b="1" dirty="0" err="1">
                <a:solidFill>
                  <a:schemeClr val="accent1">
                    <a:lumMod val="75000"/>
                  </a:schemeClr>
                </a:solidFill>
                <a:latin typeface="Corbel" panose="020B0503020204020204" pitchFamily="34" charset="0"/>
                <a:cs typeface="Corbel" panose="020B0503020204020204" pitchFamily="34" charset="0"/>
              </a:rPr>
              <a:t>fallimenti</a:t>
            </a:r>
            <a:r>
              <a:rPr lang="en-IE" altLang="en-US" sz="2000" b="1" dirty="0">
                <a:solidFill>
                  <a:schemeClr val="accent1">
                    <a:lumMod val="75000"/>
                  </a:schemeClr>
                </a:solidFill>
                <a:latin typeface="Corbel" panose="020B0503020204020204" pitchFamily="34" charset="0"/>
                <a:cs typeface="Corbel" panose="020B0503020204020204" pitchFamily="34" charset="0"/>
              </a:rPr>
              <a:t> del </a:t>
            </a:r>
            <a:r>
              <a:rPr lang="en-IE" altLang="en-US" sz="2000" b="1" dirty="0" err="1">
                <a:solidFill>
                  <a:schemeClr val="accent1">
                    <a:lumMod val="75000"/>
                  </a:schemeClr>
                </a:solidFill>
                <a:latin typeface="Corbel" panose="020B0503020204020204" pitchFamily="34" charset="0"/>
                <a:cs typeface="Corbel" panose="020B0503020204020204" pitchFamily="34" charset="0"/>
              </a:rPr>
              <a:t>mercato</a:t>
            </a:r>
            <a:r>
              <a:rPr lang="en-IE" altLang="en-US" sz="2000" b="1" dirty="0">
                <a:solidFill>
                  <a:schemeClr val="accent1">
                    <a:lumMod val="75000"/>
                  </a:schemeClr>
                </a:solidFill>
                <a:latin typeface="Corbel" panose="020B0503020204020204" pitchFamily="34" charset="0"/>
                <a:cs typeface="Corbel" panose="020B0503020204020204" pitchFamily="34" charset="0"/>
              </a:rPr>
              <a:t>, </a:t>
            </a:r>
            <a:r>
              <a:rPr lang="en-IE" altLang="en-US" sz="2000" dirty="0" err="1">
                <a:solidFill>
                  <a:schemeClr val="accent1">
                    <a:lumMod val="75000"/>
                  </a:schemeClr>
                </a:solidFill>
                <a:latin typeface="Corbel" panose="020B0503020204020204" pitchFamily="34" charset="0"/>
                <a:cs typeface="Corbel" panose="020B0503020204020204" pitchFamily="34" charset="0"/>
              </a:rPr>
              <a:t>addizionali</a:t>
            </a:r>
            <a:r>
              <a:rPr lang="en-IE" altLang="en-US" sz="2000" dirty="0">
                <a:solidFill>
                  <a:schemeClr val="accent1">
                    <a:lumMod val="75000"/>
                  </a:schemeClr>
                </a:solidFill>
                <a:latin typeface="Corbel" panose="020B0503020204020204" pitchFamily="34" charset="0"/>
                <a:cs typeface="Corbel" panose="020B0503020204020204" pitchFamily="34" charset="0"/>
              </a:rPr>
              <a:t> </a:t>
            </a:r>
            <a:r>
              <a:rPr lang="en-IE" altLang="en-US" sz="2000" dirty="0" err="1">
                <a:solidFill>
                  <a:schemeClr val="accent1">
                    <a:lumMod val="75000"/>
                  </a:schemeClr>
                </a:solidFill>
                <a:latin typeface="Corbel" panose="020B0503020204020204" pitchFamily="34" charset="0"/>
                <a:cs typeface="Corbel" panose="020B0503020204020204" pitchFamily="34" charset="0"/>
              </a:rPr>
              <a:t>alle</a:t>
            </a:r>
            <a:r>
              <a:rPr lang="en-IE" altLang="en-US" sz="2000" dirty="0">
                <a:solidFill>
                  <a:schemeClr val="accent1">
                    <a:lumMod val="75000"/>
                  </a:schemeClr>
                </a:solidFill>
                <a:latin typeface="Corbel" panose="020B0503020204020204" pitchFamily="34" charset="0"/>
                <a:cs typeface="Corbel" panose="020B0503020204020204" pitchFamily="34" charset="0"/>
              </a:rPr>
              <a:t> </a:t>
            </a:r>
            <a:r>
              <a:rPr lang="en-IE" altLang="en-US" sz="2000" dirty="0" err="1">
                <a:solidFill>
                  <a:schemeClr val="accent1">
                    <a:lumMod val="75000"/>
                  </a:schemeClr>
                </a:solidFill>
                <a:latin typeface="Corbel" panose="020B0503020204020204" pitchFamily="34" charset="0"/>
                <a:cs typeface="Corbel" panose="020B0503020204020204" pitchFamily="34" charset="0"/>
              </a:rPr>
              <a:t>esternalità</a:t>
            </a:r>
            <a:r>
              <a:rPr lang="en-IE" altLang="en-US" sz="2000" dirty="0">
                <a:solidFill>
                  <a:schemeClr val="accent1">
                    <a:lumMod val="75000"/>
                  </a:schemeClr>
                </a:solidFill>
                <a:latin typeface="Corbel" panose="020B0503020204020204" pitchFamily="34" charset="0"/>
                <a:cs typeface="Corbel" panose="020B0503020204020204" pitchFamily="34" charset="0"/>
              </a:rPr>
              <a:t> negative </a:t>
            </a:r>
            <a:r>
              <a:rPr lang="en-IE" altLang="en-US" sz="2000" dirty="0" err="1">
                <a:solidFill>
                  <a:schemeClr val="accent1">
                    <a:lumMod val="75000"/>
                  </a:schemeClr>
                </a:solidFill>
                <a:latin typeface="Corbel" panose="020B0503020204020204" pitchFamily="34" charset="0"/>
                <a:cs typeface="Corbel" panose="020B0503020204020204" pitchFamily="34" charset="0"/>
              </a:rPr>
              <a:t>delle</a:t>
            </a:r>
            <a:r>
              <a:rPr lang="en-IE" altLang="en-US" sz="2000" dirty="0">
                <a:solidFill>
                  <a:schemeClr val="accent1">
                    <a:lumMod val="75000"/>
                  </a:schemeClr>
                </a:solidFill>
                <a:latin typeface="Corbel" panose="020B0503020204020204" pitchFamily="34" charset="0"/>
                <a:cs typeface="Corbel" panose="020B0503020204020204" pitchFamily="34" charset="0"/>
              </a:rPr>
              <a:t> </a:t>
            </a:r>
            <a:r>
              <a:rPr lang="en-IE" altLang="en-US" sz="2000" dirty="0" err="1">
                <a:solidFill>
                  <a:schemeClr val="accent1">
                    <a:lumMod val="75000"/>
                  </a:schemeClr>
                </a:solidFill>
                <a:latin typeface="Corbel" panose="020B0503020204020204" pitchFamily="34" charset="0"/>
                <a:cs typeface="Corbel" panose="020B0503020204020204" pitchFamily="34" charset="0"/>
              </a:rPr>
              <a:t>emissioni</a:t>
            </a:r>
            <a:r>
              <a:rPr lang="en-IE" altLang="en-US" sz="2000" dirty="0">
                <a:solidFill>
                  <a:schemeClr val="accent1">
                    <a:lumMod val="75000"/>
                  </a:schemeClr>
                </a:solidFill>
                <a:latin typeface="Corbel" panose="020B0503020204020204" pitchFamily="34" charset="0"/>
                <a:cs typeface="Corbel" panose="020B0503020204020204" pitchFamily="34" charset="0"/>
              </a:rPr>
              <a:t>, </a:t>
            </a:r>
            <a:r>
              <a:rPr lang="en-IE" altLang="en-US" sz="2000" dirty="0" err="1">
                <a:solidFill>
                  <a:schemeClr val="accent1">
                    <a:lumMod val="75000"/>
                  </a:schemeClr>
                </a:solidFill>
                <a:latin typeface="Corbel" panose="020B0503020204020204" pitchFamily="34" charset="0"/>
                <a:cs typeface="Corbel" panose="020B0503020204020204" pitchFamily="34" charset="0"/>
              </a:rPr>
              <a:t>giustificano</a:t>
            </a:r>
            <a:r>
              <a:rPr lang="en-IE" altLang="en-US" sz="2000" dirty="0">
                <a:solidFill>
                  <a:schemeClr val="accent1">
                    <a:lumMod val="75000"/>
                  </a:schemeClr>
                </a:solidFill>
                <a:latin typeface="Corbel" panose="020B0503020204020204" pitchFamily="34" charset="0"/>
                <a:cs typeface="Corbel" panose="020B0503020204020204" pitchFamily="34" charset="0"/>
              </a:rPr>
              <a:t> </a:t>
            </a:r>
            <a:r>
              <a:rPr lang="en-IE" altLang="en-US" sz="2000" dirty="0" err="1">
                <a:solidFill>
                  <a:schemeClr val="accent1">
                    <a:lumMod val="75000"/>
                  </a:schemeClr>
                </a:solidFill>
                <a:latin typeface="Corbel" panose="020B0503020204020204" pitchFamily="34" charset="0"/>
                <a:cs typeface="Corbel" panose="020B0503020204020204" pitchFamily="34" charset="0"/>
              </a:rPr>
              <a:t>l’uso</a:t>
            </a:r>
            <a:r>
              <a:rPr lang="en-IE" altLang="en-US" sz="2000" dirty="0">
                <a:solidFill>
                  <a:schemeClr val="accent1">
                    <a:lumMod val="75000"/>
                  </a:schemeClr>
                </a:solidFill>
                <a:latin typeface="Corbel" panose="020B0503020204020204" pitchFamily="34" charset="0"/>
                <a:cs typeface="Corbel" panose="020B0503020204020204" pitchFamily="34" charset="0"/>
              </a:rPr>
              <a:t> di </a:t>
            </a:r>
            <a:r>
              <a:rPr lang="en-IE" altLang="en-US" sz="2000" dirty="0" err="1">
                <a:solidFill>
                  <a:schemeClr val="accent1">
                    <a:lumMod val="75000"/>
                  </a:schemeClr>
                </a:solidFill>
                <a:latin typeface="Corbel" panose="020B0503020204020204" pitchFamily="34" charset="0"/>
                <a:cs typeface="Corbel" panose="020B0503020204020204" pitchFamily="34" charset="0"/>
              </a:rPr>
              <a:t>strumenti</a:t>
            </a:r>
            <a:r>
              <a:rPr lang="en-IE" altLang="en-US" sz="2000" dirty="0">
                <a:solidFill>
                  <a:schemeClr val="accent1">
                    <a:lumMod val="75000"/>
                  </a:schemeClr>
                </a:solidFill>
                <a:latin typeface="Corbel" panose="020B0503020204020204" pitchFamily="34" charset="0"/>
                <a:cs typeface="Corbel" panose="020B0503020204020204" pitchFamily="34" charset="0"/>
              </a:rPr>
              <a:t> </a:t>
            </a:r>
            <a:r>
              <a:rPr lang="en-IE" altLang="en-US" sz="2000" dirty="0" err="1">
                <a:solidFill>
                  <a:schemeClr val="accent1">
                    <a:lumMod val="75000"/>
                  </a:schemeClr>
                </a:solidFill>
                <a:latin typeface="Corbel" panose="020B0503020204020204" pitchFamily="34" charset="0"/>
                <a:cs typeface="Corbel" panose="020B0503020204020204" pitchFamily="34" charset="0"/>
              </a:rPr>
              <a:t>complementari</a:t>
            </a:r>
            <a:r>
              <a:rPr lang="en-IE" altLang="en-US" sz="2000" dirty="0">
                <a:solidFill>
                  <a:schemeClr val="accent1">
                    <a:lumMod val="75000"/>
                  </a:schemeClr>
                </a:solidFill>
                <a:latin typeface="Corbel" panose="020B0503020204020204" pitchFamily="34" charset="0"/>
                <a:cs typeface="Corbel" panose="020B0503020204020204" pitchFamily="34" charset="0"/>
              </a:rPr>
              <a:t>. </a:t>
            </a:r>
          </a:p>
          <a:p>
            <a:pPr marL="342900" indent="-342900">
              <a:buFont typeface="Wingdings" pitchFamily="2" charset="2"/>
              <a:buChar char="Ø"/>
            </a:pPr>
            <a:endParaRPr lang="en-IE" altLang="en-US" sz="1000" dirty="0">
              <a:solidFill>
                <a:schemeClr val="accent1">
                  <a:lumMod val="75000"/>
                </a:schemeClr>
              </a:solidFill>
              <a:latin typeface="Corbel" panose="020B0503020204020204" pitchFamily="34" charset="0"/>
              <a:cs typeface="Corbel" panose="020B0503020204020204" pitchFamily="34" charset="0"/>
            </a:endParaRPr>
          </a:p>
          <a:p>
            <a:pPr marL="342900" indent="-342900">
              <a:buFont typeface="Wingdings" pitchFamily="2" charset="2"/>
              <a:buChar char="Ø"/>
            </a:pPr>
            <a:r>
              <a:rPr lang="en-IE" altLang="en-US" sz="2000" b="1" i="1" dirty="0" err="1">
                <a:solidFill>
                  <a:schemeClr val="accent1">
                    <a:lumMod val="75000"/>
                  </a:schemeClr>
                </a:solidFill>
                <a:latin typeface="Corbel" panose="020B0503020204020204" pitchFamily="34" charset="0"/>
                <a:cs typeface="Corbel" panose="020B0503020204020204" pitchFamily="34" charset="0"/>
              </a:rPr>
              <a:t>Nel</a:t>
            </a:r>
            <a:r>
              <a:rPr lang="en-IE" altLang="en-US" sz="2000" b="1" i="1" dirty="0">
                <a:solidFill>
                  <a:schemeClr val="accent1">
                    <a:lumMod val="75000"/>
                  </a:schemeClr>
                </a:solidFill>
                <a:latin typeface="Corbel" panose="020B0503020204020204" pitchFamily="34" charset="0"/>
                <a:cs typeface="Corbel" panose="020B0503020204020204" pitchFamily="34" charset="0"/>
              </a:rPr>
              <a:t> </a:t>
            </a:r>
            <a:r>
              <a:rPr lang="en-IE" altLang="en-US" sz="2000" b="1" i="1" dirty="0" err="1">
                <a:solidFill>
                  <a:schemeClr val="accent1">
                    <a:lumMod val="75000"/>
                  </a:schemeClr>
                </a:solidFill>
                <a:latin typeface="Corbel" panose="020B0503020204020204" pitchFamily="34" charset="0"/>
                <a:cs typeface="Corbel" panose="020B0503020204020204" pitchFamily="34" charset="0"/>
              </a:rPr>
              <a:t>settore</a:t>
            </a:r>
            <a:r>
              <a:rPr lang="en-IE" altLang="en-US" sz="2000" b="1" i="1" dirty="0">
                <a:solidFill>
                  <a:schemeClr val="accent1">
                    <a:lumMod val="75000"/>
                  </a:schemeClr>
                </a:solidFill>
                <a:latin typeface="Corbel" panose="020B0503020204020204" pitchFamily="34" charset="0"/>
                <a:cs typeface="Corbel" panose="020B0503020204020204" pitchFamily="34" charset="0"/>
              </a:rPr>
              <a:t> RES</a:t>
            </a:r>
            <a:r>
              <a:rPr lang="en-IE" altLang="en-US" sz="2000" dirty="0">
                <a:solidFill>
                  <a:schemeClr val="accent1">
                    <a:lumMod val="75000"/>
                  </a:schemeClr>
                </a:solidFill>
                <a:latin typeface="Corbel" panose="020B0503020204020204" pitchFamily="34" charset="0"/>
                <a:cs typeface="Corbel" panose="020B0503020204020204" pitchFamily="34" charset="0"/>
              </a:rPr>
              <a:t>, </a:t>
            </a:r>
            <a:r>
              <a:rPr lang="en-IE" altLang="en-US" sz="2000" dirty="0" err="1">
                <a:solidFill>
                  <a:schemeClr val="accent1">
                    <a:lumMod val="75000"/>
                  </a:schemeClr>
                </a:solidFill>
                <a:latin typeface="Corbel" panose="020B0503020204020204" pitchFamily="34" charset="0"/>
                <a:cs typeface="Corbel" panose="020B0503020204020204" pitchFamily="34" charset="0"/>
              </a:rPr>
              <a:t>i</a:t>
            </a:r>
            <a:r>
              <a:rPr lang="en-IE" altLang="en-US" sz="2000" dirty="0">
                <a:solidFill>
                  <a:schemeClr val="accent1">
                    <a:lumMod val="75000"/>
                  </a:schemeClr>
                </a:solidFill>
                <a:latin typeface="Corbel" panose="020B0503020204020204" pitchFamily="34" charset="0"/>
                <a:cs typeface="Corbel" panose="020B0503020204020204" pitchFamily="34" charset="0"/>
              </a:rPr>
              <a:t> </a:t>
            </a:r>
            <a:r>
              <a:rPr lang="en-IE" altLang="en-US" sz="2000" b="1" dirty="0">
                <a:solidFill>
                  <a:schemeClr val="accent1">
                    <a:lumMod val="75000"/>
                  </a:schemeClr>
                </a:solidFill>
                <a:latin typeface="Corbel" panose="020B0503020204020204" pitchFamily="34" charset="0"/>
                <a:cs typeface="Corbel" panose="020B0503020204020204" pitchFamily="34" charset="0"/>
              </a:rPr>
              <a:t>knowledge </a:t>
            </a:r>
            <a:r>
              <a:rPr lang="en-IE" altLang="en-US" sz="2000" b="1" dirty="0" err="1">
                <a:solidFill>
                  <a:schemeClr val="accent1">
                    <a:lumMod val="75000"/>
                  </a:schemeClr>
                </a:solidFill>
                <a:latin typeface="Corbel" panose="020B0503020204020204" pitchFamily="34" charset="0"/>
                <a:cs typeface="Corbel" panose="020B0503020204020204" pitchFamily="34" charset="0"/>
              </a:rPr>
              <a:t>spillovers</a:t>
            </a:r>
            <a:r>
              <a:rPr lang="en-IE" altLang="en-US" sz="2000" dirty="0">
                <a:solidFill>
                  <a:schemeClr val="accent1">
                    <a:lumMod val="75000"/>
                  </a:schemeClr>
                </a:solidFill>
                <a:latin typeface="Corbel" panose="020B0503020204020204" pitchFamily="34" charset="0"/>
                <a:cs typeface="Corbel" panose="020B0503020204020204" pitchFamily="34" charset="0"/>
              </a:rPr>
              <a:t> </a:t>
            </a:r>
            <a:r>
              <a:rPr lang="en-IE" altLang="en-US" sz="2000" dirty="0" err="1">
                <a:solidFill>
                  <a:schemeClr val="accent1">
                    <a:lumMod val="75000"/>
                  </a:schemeClr>
                </a:solidFill>
                <a:latin typeface="Corbel" panose="020B0503020204020204" pitchFamily="34" charset="0"/>
                <a:cs typeface="Corbel" panose="020B0503020204020204" pitchFamily="34" charset="0"/>
              </a:rPr>
              <a:t>riducono</a:t>
            </a:r>
            <a:r>
              <a:rPr lang="en-IE" altLang="en-US" sz="2000" dirty="0">
                <a:solidFill>
                  <a:schemeClr val="accent1">
                    <a:lumMod val="75000"/>
                  </a:schemeClr>
                </a:solidFill>
                <a:latin typeface="Corbel" panose="020B0503020204020204" pitchFamily="34" charset="0"/>
                <a:cs typeface="Corbel" panose="020B0503020204020204" pitchFamily="34" charset="0"/>
              </a:rPr>
              <a:t> </a:t>
            </a:r>
            <a:r>
              <a:rPr lang="en-IE" altLang="en-US" sz="2000" dirty="0" err="1">
                <a:solidFill>
                  <a:schemeClr val="accent1">
                    <a:lumMod val="75000"/>
                  </a:schemeClr>
                </a:solidFill>
                <a:latin typeface="Corbel" panose="020B0503020204020204" pitchFamily="34" charset="0"/>
                <a:cs typeface="Corbel" panose="020B0503020204020204" pitchFamily="34" charset="0"/>
              </a:rPr>
              <a:t>l’incentivo</a:t>
            </a:r>
            <a:r>
              <a:rPr lang="en-IE" altLang="en-US" sz="2000" dirty="0">
                <a:solidFill>
                  <a:schemeClr val="accent1">
                    <a:lumMod val="75000"/>
                  </a:schemeClr>
                </a:solidFill>
                <a:latin typeface="Corbel" panose="020B0503020204020204" pitchFamily="34" charset="0"/>
                <a:cs typeface="Corbel" panose="020B0503020204020204" pitchFamily="34" charset="0"/>
              </a:rPr>
              <a:t> per </a:t>
            </a:r>
            <a:r>
              <a:rPr lang="en-IE" altLang="en-US" sz="2000" dirty="0" err="1">
                <a:solidFill>
                  <a:schemeClr val="accent1">
                    <a:lumMod val="75000"/>
                  </a:schemeClr>
                </a:solidFill>
                <a:latin typeface="Corbel" panose="020B0503020204020204" pitchFamily="34" charset="0"/>
                <a:cs typeface="Corbel" panose="020B0503020204020204" pitchFamily="34" charset="0"/>
              </a:rPr>
              <a:t>gli</a:t>
            </a:r>
            <a:r>
              <a:rPr lang="en-IE" altLang="en-US" sz="2000" dirty="0">
                <a:solidFill>
                  <a:schemeClr val="accent1">
                    <a:lumMod val="75000"/>
                  </a:schemeClr>
                </a:solidFill>
                <a:latin typeface="Corbel" panose="020B0503020204020204" pitchFamily="34" charset="0"/>
                <a:cs typeface="Corbel" panose="020B0503020204020204" pitchFamily="34" charset="0"/>
              </a:rPr>
              <a:t> </a:t>
            </a:r>
            <a:r>
              <a:rPr lang="en-IE" altLang="en-US" sz="2000" dirty="0" err="1">
                <a:solidFill>
                  <a:schemeClr val="accent1">
                    <a:lumMod val="75000"/>
                  </a:schemeClr>
                </a:solidFill>
                <a:latin typeface="Corbel" panose="020B0503020204020204" pitchFamily="34" charset="0"/>
                <a:cs typeface="Corbel" panose="020B0503020204020204" pitchFamily="34" charset="0"/>
              </a:rPr>
              <a:t>investimenti</a:t>
            </a:r>
            <a:r>
              <a:rPr lang="en-IE" altLang="en-US" sz="2000" dirty="0">
                <a:solidFill>
                  <a:schemeClr val="accent1">
                    <a:lumMod val="75000"/>
                  </a:schemeClr>
                </a:solidFill>
                <a:latin typeface="Corbel" panose="020B0503020204020204" pitchFamily="34" charset="0"/>
                <a:cs typeface="Corbel" panose="020B0503020204020204" pitchFamily="34" charset="0"/>
              </a:rPr>
              <a:t> </a:t>
            </a:r>
            <a:r>
              <a:rPr lang="en-IE" altLang="en-US" sz="2000" dirty="0" err="1">
                <a:solidFill>
                  <a:schemeClr val="accent1">
                    <a:lumMod val="75000"/>
                  </a:schemeClr>
                </a:solidFill>
                <a:latin typeface="Corbel" panose="020B0503020204020204" pitchFamily="34" charset="0"/>
                <a:cs typeface="Corbel" panose="020B0503020204020204" pitchFamily="34" charset="0"/>
              </a:rPr>
              <a:t>privati</a:t>
            </a:r>
            <a:r>
              <a:rPr lang="en-IE" altLang="en-US" sz="2000" dirty="0">
                <a:solidFill>
                  <a:schemeClr val="accent1">
                    <a:lumMod val="75000"/>
                  </a:schemeClr>
                </a:solidFill>
                <a:latin typeface="Corbel" panose="020B0503020204020204" pitchFamily="34" charset="0"/>
                <a:cs typeface="Corbel" panose="020B0503020204020204" pitchFamily="34" charset="0"/>
              </a:rPr>
              <a:t> in R&amp;D e </a:t>
            </a:r>
            <a:r>
              <a:rPr lang="en-IE" altLang="en-US" sz="2000" dirty="0" err="1">
                <a:solidFill>
                  <a:schemeClr val="accent1">
                    <a:lumMod val="75000"/>
                  </a:schemeClr>
                </a:solidFill>
                <a:latin typeface="Corbel" panose="020B0503020204020204" pitchFamily="34" charset="0"/>
                <a:cs typeface="Corbel" panose="020B0503020204020204" pitchFamily="34" charset="0"/>
              </a:rPr>
              <a:t>giustificano</a:t>
            </a:r>
            <a:r>
              <a:rPr lang="en-IE" altLang="en-US" sz="2000" dirty="0">
                <a:solidFill>
                  <a:schemeClr val="accent1">
                    <a:lumMod val="75000"/>
                  </a:schemeClr>
                </a:solidFill>
                <a:latin typeface="Corbel" panose="020B0503020204020204" pitchFamily="34" charset="0"/>
                <a:cs typeface="Corbel" panose="020B0503020204020204" pitchFamily="34" charset="0"/>
              </a:rPr>
              <a:t> </a:t>
            </a:r>
            <a:r>
              <a:rPr lang="en-IE" altLang="en-US" sz="2000" dirty="0" err="1">
                <a:solidFill>
                  <a:schemeClr val="accent1">
                    <a:lumMod val="75000"/>
                  </a:schemeClr>
                </a:solidFill>
                <a:latin typeface="Corbel" panose="020B0503020204020204" pitchFamily="34" charset="0"/>
                <a:cs typeface="Corbel" panose="020B0503020204020204" pitchFamily="34" charset="0"/>
              </a:rPr>
              <a:t>l’intervento</a:t>
            </a:r>
            <a:r>
              <a:rPr lang="en-IE" altLang="en-US" sz="2000" dirty="0">
                <a:solidFill>
                  <a:schemeClr val="accent1">
                    <a:lumMod val="75000"/>
                  </a:schemeClr>
                </a:solidFill>
                <a:latin typeface="Corbel" panose="020B0503020204020204" pitchFamily="34" charset="0"/>
                <a:cs typeface="Corbel" panose="020B0503020204020204" pitchFamily="34" charset="0"/>
              </a:rPr>
              <a:t> </a:t>
            </a:r>
            <a:r>
              <a:rPr lang="en-IE" altLang="en-US" sz="2000" dirty="0" err="1">
                <a:solidFill>
                  <a:schemeClr val="accent1">
                    <a:lumMod val="75000"/>
                  </a:schemeClr>
                </a:solidFill>
                <a:latin typeface="Corbel" panose="020B0503020204020204" pitchFamily="34" charset="0"/>
                <a:cs typeface="Corbel" panose="020B0503020204020204" pitchFamily="34" charset="0"/>
              </a:rPr>
              <a:t>pubblico</a:t>
            </a:r>
            <a:r>
              <a:rPr lang="en-IE" altLang="en-US" sz="2000" dirty="0">
                <a:solidFill>
                  <a:schemeClr val="accent1">
                    <a:lumMod val="75000"/>
                  </a:schemeClr>
                </a:solidFill>
                <a:latin typeface="Corbel" panose="020B0503020204020204" pitchFamily="34" charset="0"/>
                <a:cs typeface="Corbel" panose="020B0503020204020204" pitchFamily="34" charset="0"/>
              </a:rPr>
              <a:t> e le </a:t>
            </a:r>
            <a:r>
              <a:rPr lang="en-IE" altLang="en-US" sz="2000" dirty="0" err="1">
                <a:solidFill>
                  <a:schemeClr val="accent1">
                    <a:lumMod val="75000"/>
                  </a:schemeClr>
                </a:solidFill>
                <a:latin typeface="Corbel" panose="020B0503020204020204" pitchFamily="34" charset="0"/>
                <a:cs typeface="Corbel" panose="020B0503020204020204" pitchFamily="34" charset="0"/>
              </a:rPr>
              <a:t>politiche</a:t>
            </a:r>
            <a:r>
              <a:rPr lang="en-IE" altLang="en-US" sz="2000" dirty="0">
                <a:solidFill>
                  <a:schemeClr val="accent1">
                    <a:lumMod val="75000"/>
                  </a:schemeClr>
                </a:solidFill>
                <a:latin typeface="Corbel" panose="020B0503020204020204" pitchFamily="34" charset="0"/>
                <a:cs typeface="Corbel" panose="020B0503020204020204" pitchFamily="34" charset="0"/>
              </a:rPr>
              <a:t> </a:t>
            </a:r>
            <a:r>
              <a:rPr lang="en-IE" altLang="en-US" sz="2000" dirty="0" err="1">
                <a:solidFill>
                  <a:schemeClr val="accent1">
                    <a:lumMod val="75000"/>
                  </a:schemeClr>
                </a:solidFill>
                <a:latin typeface="Corbel" panose="020B0503020204020204" pitchFamily="34" charset="0"/>
                <a:cs typeface="Corbel" panose="020B0503020204020204" pitchFamily="34" charset="0"/>
              </a:rPr>
              <a:t>pubbliche</a:t>
            </a:r>
            <a:r>
              <a:rPr lang="en-IE" altLang="en-US" sz="2000" dirty="0">
                <a:solidFill>
                  <a:schemeClr val="accent1">
                    <a:lumMod val="75000"/>
                  </a:schemeClr>
                </a:solidFill>
                <a:latin typeface="Corbel" panose="020B0503020204020204" pitchFamily="34" charset="0"/>
                <a:cs typeface="Corbel" panose="020B0503020204020204" pitchFamily="34" charset="0"/>
              </a:rPr>
              <a:t> a </a:t>
            </a:r>
            <a:r>
              <a:rPr lang="en-IE" altLang="en-US" sz="2000" dirty="0" err="1">
                <a:solidFill>
                  <a:schemeClr val="accent1">
                    <a:lumMod val="75000"/>
                  </a:schemeClr>
                </a:solidFill>
                <a:latin typeface="Corbel" panose="020B0503020204020204" pitchFamily="34" charset="0"/>
                <a:cs typeface="Corbel" panose="020B0503020204020204" pitchFamily="34" charset="0"/>
              </a:rPr>
              <a:t>favore</a:t>
            </a:r>
            <a:r>
              <a:rPr lang="en-IE" altLang="en-US" sz="2000" dirty="0">
                <a:solidFill>
                  <a:schemeClr val="accent1">
                    <a:lumMod val="75000"/>
                  </a:schemeClr>
                </a:solidFill>
                <a:latin typeface="Corbel" panose="020B0503020204020204" pitchFamily="34" charset="0"/>
                <a:cs typeface="Corbel" panose="020B0503020204020204" pitchFamily="34" charset="0"/>
              </a:rPr>
              <a:t> del deployment </a:t>
            </a:r>
            <a:r>
              <a:rPr lang="en-IE" altLang="en-US" sz="2000" dirty="0" err="1">
                <a:solidFill>
                  <a:schemeClr val="accent1">
                    <a:lumMod val="75000"/>
                  </a:schemeClr>
                </a:solidFill>
                <a:latin typeface="Corbel" panose="020B0503020204020204" pitchFamily="34" charset="0"/>
                <a:cs typeface="Corbel" panose="020B0503020204020204" pitchFamily="34" charset="0"/>
              </a:rPr>
              <a:t>delle</a:t>
            </a:r>
            <a:r>
              <a:rPr lang="en-IE" altLang="en-US" sz="2000" dirty="0">
                <a:solidFill>
                  <a:schemeClr val="accent1">
                    <a:lumMod val="75000"/>
                  </a:schemeClr>
                </a:solidFill>
                <a:latin typeface="Corbel" panose="020B0503020204020204" pitchFamily="34" charset="0"/>
                <a:cs typeface="Corbel" panose="020B0503020204020204" pitchFamily="34" charset="0"/>
              </a:rPr>
              <a:t> </a:t>
            </a:r>
            <a:r>
              <a:rPr lang="en-IE" altLang="en-US" sz="2000" dirty="0" err="1">
                <a:solidFill>
                  <a:schemeClr val="accent1">
                    <a:lumMod val="75000"/>
                  </a:schemeClr>
                </a:solidFill>
                <a:latin typeface="Corbel" panose="020B0503020204020204" pitchFamily="34" charset="0"/>
                <a:cs typeface="Corbel" panose="020B0503020204020204" pitchFamily="34" charset="0"/>
              </a:rPr>
              <a:t>tecnologie</a:t>
            </a:r>
            <a:r>
              <a:rPr lang="en-IE" altLang="en-US" sz="2000" dirty="0">
                <a:solidFill>
                  <a:schemeClr val="accent1">
                    <a:lumMod val="75000"/>
                  </a:schemeClr>
                </a:solidFill>
                <a:latin typeface="Corbel" panose="020B0503020204020204" pitchFamily="34" charset="0"/>
                <a:cs typeface="Corbel" panose="020B0503020204020204" pitchFamily="34" charset="0"/>
              </a:rPr>
              <a:t>. </a:t>
            </a:r>
          </a:p>
          <a:p>
            <a:pPr marL="342900" indent="-342900">
              <a:buFont typeface="Wingdings" pitchFamily="2" charset="2"/>
              <a:buChar char="Ø"/>
            </a:pPr>
            <a:endParaRPr lang="en-IE" altLang="en-US" sz="1000" dirty="0">
              <a:solidFill>
                <a:schemeClr val="accent1">
                  <a:lumMod val="75000"/>
                </a:schemeClr>
              </a:solidFill>
              <a:latin typeface="Corbel" panose="020B0503020204020204" pitchFamily="34" charset="0"/>
              <a:cs typeface="Corbel" panose="020B0503020204020204" pitchFamily="34" charset="0"/>
            </a:endParaRPr>
          </a:p>
          <a:p>
            <a:pPr marL="342900" indent="-342900">
              <a:buFont typeface="Wingdings" pitchFamily="2" charset="2"/>
              <a:buChar char="Ø"/>
            </a:pPr>
            <a:r>
              <a:rPr lang="en-IE" altLang="en-US" sz="2000" b="1" i="1" dirty="0" err="1">
                <a:solidFill>
                  <a:schemeClr val="accent1">
                    <a:lumMod val="75000"/>
                  </a:schemeClr>
                </a:solidFill>
                <a:latin typeface="Corbel" panose="020B0503020204020204" pitchFamily="34" charset="0"/>
                <a:cs typeface="Corbel" panose="020B0503020204020204" pitchFamily="34" charset="0"/>
              </a:rPr>
              <a:t>Nel</a:t>
            </a:r>
            <a:r>
              <a:rPr lang="en-IE" altLang="en-US" sz="2000" b="1" i="1" dirty="0">
                <a:solidFill>
                  <a:schemeClr val="accent1">
                    <a:lumMod val="75000"/>
                  </a:schemeClr>
                </a:solidFill>
                <a:latin typeface="Corbel" panose="020B0503020204020204" pitchFamily="34" charset="0"/>
                <a:cs typeface="Corbel" panose="020B0503020204020204" pitchFamily="34" charset="0"/>
              </a:rPr>
              <a:t> </a:t>
            </a:r>
            <a:r>
              <a:rPr lang="en-IE" altLang="en-US" sz="2000" b="1" i="1" dirty="0" err="1">
                <a:solidFill>
                  <a:schemeClr val="accent1">
                    <a:lumMod val="75000"/>
                  </a:schemeClr>
                </a:solidFill>
                <a:latin typeface="Corbel" panose="020B0503020204020204" pitchFamily="34" charset="0"/>
                <a:cs typeface="Corbel" panose="020B0503020204020204" pitchFamily="34" charset="0"/>
              </a:rPr>
              <a:t>settore</a:t>
            </a:r>
            <a:r>
              <a:rPr lang="en-IE" altLang="en-US" sz="2000" b="1" i="1" dirty="0">
                <a:solidFill>
                  <a:schemeClr val="accent1">
                    <a:lumMod val="75000"/>
                  </a:schemeClr>
                </a:solidFill>
                <a:latin typeface="Corbel" panose="020B0503020204020204" pitchFamily="34" charset="0"/>
                <a:cs typeface="Corbel" panose="020B0503020204020204" pitchFamily="34" charset="0"/>
              </a:rPr>
              <a:t> EE</a:t>
            </a:r>
            <a:r>
              <a:rPr lang="en-IE" altLang="en-US" sz="2000" i="1" dirty="0">
                <a:solidFill>
                  <a:schemeClr val="accent1">
                    <a:lumMod val="75000"/>
                  </a:schemeClr>
                </a:solidFill>
                <a:latin typeface="Corbel" panose="020B0503020204020204" pitchFamily="34" charset="0"/>
                <a:cs typeface="Corbel" panose="020B0503020204020204" pitchFamily="34" charset="0"/>
              </a:rPr>
              <a:t>,</a:t>
            </a:r>
            <a:r>
              <a:rPr lang="en-IE" altLang="en-US" sz="2000" b="1" i="1" dirty="0">
                <a:solidFill>
                  <a:schemeClr val="accent1">
                    <a:lumMod val="75000"/>
                  </a:schemeClr>
                </a:solidFill>
                <a:latin typeface="Corbel" panose="020B0503020204020204" pitchFamily="34" charset="0"/>
                <a:cs typeface="Corbel" panose="020B0503020204020204" pitchFamily="34" charset="0"/>
              </a:rPr>
              <a:t> </a:t>
            </a:r>
            <a:r>
              <a:rPr lang="en-IE" altLang="en-US" sz="2000" dirty="0" err="1">
                <a:solidFill>
                  <a:schemeClr val="accent1">
                    <a:lumMod val="75000"/>
                  </a:schemeClr>
                </a:solidFill>
                <a:latin typeface="Corbel" panose="020B0503020204020204" pitchFamily="34" charset="0"/>
                <a:cs typeface="Corbel" panose="020B0503020204020204" pitchFamily="34" charset="0"/>
              </a:rPr>
              <a:t>i</a:t>
            </a:r>
            <a:r>
              <a:rPr lang="en-IE" altLang="en-US" sz="2000" dirty="0">
                <a:solidFill>
                  <a:schemeClr val="accent1">
                    <a:lumMod val="75000"/>
                  </a:schemeClr>
                </a:solidFill>
                <a:latin typeface="Corbel" panose="020B0503020204020204" pitchFamily="34" charset="0"/>
                <a:cs typeface="Corbel" panose="020B0503020204020204" pitchFamily="34" charset="0"/>
              </a:rPr>
              <a:t> </a:t>
            </a:r>
            <a:r>
              <a:rPr lang="en-IE" altLang="en-US" sz="2000" dirty="0" err="1">
                <a:solidFill>
                  <a:schemeClr val="accent1">
                    <a:lumMod val="75000"/>
                  </a:schemeClr>
                </a:solidFill>
                <a:latin typeface="Corbel" panose="020B0503020204020204" pitchFamily="34" charset="0"/>
                <a:cs typeface="Corbel" panose="020B0503020204020204" pitchFamily="34" charset="0"/>
              </a:rPr>
              <a:t>fallimenti</a:t>
            </a:r>
            <a:r>
              <a:rPr lang="en-IE" altLang="en-US" sz="2000" dirty="0">
                <a:solidFill>
                  <a:schemeClr val="accent1">
                    <a:lumMod val="75000"/>
                  </a:schemeClr>
                </a:solidFill>
                <a:latin typeface="Corbel" panose="020B0503020204020204" pitchFamily="34" charset="0"/>
                <a:cs typeface="Corbel" panose="020B0503020204020204" pitchFamily="34" charset="0"/>
              </a:rPr>
              <a:t> del </a:t>
            </a:r>
            <a:r>
              <a:rPr lang="en-IE" altLang="en-US" sz="2000" dirty="0" err="1">
                <a:solidFill>
                  <a:schemeClr val="accent1">
                    <a:lumMod val="75000"/>
                  </a:schemeClr>
                </a:solidFill>
                <a:latin typeface="Corbel" panose="020B0503020204020204" pitchFamily="34" charset="0"/>
                <a:cs typeface="Corbel" panose="020B0503020204020204" pitchFamily="34" charset="0"/>
              </a:rPr>
              <a:t>mercato</a:t>
            </a:r>
            <a:r>
              <a:rPr lang="en-IE" altLang="en-US" sz="2000" dirty="0">
                <a:solidFill>
                  <a:schemeClr val="accent1">
                    <a:lumMod val="75000"/>
                  </a:schemeClr>
                </a:solidFill>
                <a:latin typeface="Corbel" panose="020B0503020204020204" pitchFamily="34" charset="0"/>
                <a:cs typeface="Corbel" panose="020B0503020204020204" pitchFamily="34" charset="0"/>
              </a:rPr>
              <a:t> </a:t>
            </a:r>
            <a:r>
              <a:rPr lang="en-IE" altLang="en-US" sz="2000" dirty="0" err="1">
                <a:solidFill>
                  <a:schemeClr val="accent1">
                    <a:lumMod val="75000"/>
                  </a:schemeClr>
                </a:solidFill>
                <a:latin typeface="Corbel" panose="020B0503020204020204" pitchFamily="34" charset="0"/>
                <a:cs typeface="Corbel" panose="020B0503020204020204" pitchFamily="34" charset="0"/>
              </a:rPr>
              <a:t>includono</a:t>
            </a:r>
            <a:r>
              <a:rPr lang="en-IE" altLang="en-US" sz="2000" dirty="0">
                <a:solidFill>
                  <a:schemeClr val="accent1">
                    <a:lumMod val="75000"/>
                  </a:schemeClr>
                </a:solidFill>
                <a:latin typeface="Corbel" panose="020B0503020204020204" pitchFamily="34" charset="0"/>
                <a:cs typeface="Corbel" panose="020B0503020204020204" pitchFamily="34" charset="0"/>
              </a:rPr>
              <a:t> le </a:t>
            </a:r>
            <a:r>
              <a:rPr lang="en-IE" altLang="en-US" sz="2000" b="1" dirty="0" err="1">
                <a:solidFill>
                  <a:schemeClr val="accent1">
                    <a:lumMod val="75000"/>
                  </a:schemeClr>
                </a:solidFill>
                <a:latin typeface="Corbel" panose="020B0503020204020204" pitchFamily="34" charset="0"/>
                <a:cs typeface="Corbel" panose="020B0503020204020204" pitchFamily="34" charset="0"/>
              </a:rPr>
              <a:t>asimmetrie</a:t>
            </a:r>
            <a:r>
              <a:rPr lang="en-IE" altLang="en-US" sz="2000" b="1" dirty="0">
                <a:solidFill>
                  <a:schemeClr val="accent1">
                    <a:lumMod val="75000"/>
                  </a:schemeClr>
                </a:solidFill>
                <a:latin typeface="Corbel" panose="020B0503020204020204" pitchFamily="34" charset="0"/>
                <a:cs typeface="Corbel" panose="020B0503020204020204" pitchFamily="34" charset="0"/>
              </a:rPr>
              <a:t> informative</a:t>
            </a:r>
            <a:r>
              <a:rPr lang="en-IE" altLang="en-US" sz="2000" dirty="0">
                <a:solidFill>
                  <a:schemeClr val="accent1">
                    <a:lumMod val="75000"/>
                  </a:schemeClr>
                </a:solidFill>
                <a:latin typeface="Corbel" panose="020B0503020204020204" pitchFamily="34" charset="0"/>
                <a:cs typeface="Corbel" panose="020B0503020204020204" pitchFamily="34" charset="0"/>
              </a:rPr>
              <a:t>, I </a:t>
            </a:r>
            <a:r>
              <a:rPr lang="en-IE" altLang="en-US" sz="2000" b="1" dirty="0" err="1">
                <a:solidFill>
                  <a:schemeClr val="accent1">
                    <a:lumMod val="75000"/>
                  </a:schemeClr>
                </a:solidFill>
                <a:latin typeface="Corbel" panose="020B0503020204020204" pitchFamily="34" charset="0"/>
                <a:cs typeface="Corbel" panose="020B0503020204020204" pitchFamily="34" charset="0"/>
              </a:rPr>
              <a:t>costi</a:t>
            </a:r>
            <a:r>
              <a:rPr lang="en-IE" altLang="en-US" sz="2000" b="1" dirty="0">
                <a:solidFill>
                  <a:schemeClr val="accent1">
                    <a:lumMod val="75000"/>
                  </a:schemeClr>
                </a:solidFill>
                <a:latin typeface="Corbel" panose="020B0503020204020204" pitchFamily="34" charset="0"/>
                <a:cs typeface="Corbel" panose="020B0503020204020204" pitchFamily="34" charset="0"/>
              </a:rPr>
              <a:t> </a:t>
            </a:r>
            <a:r>
              <a:rPr lang="en-IE" altLang="en-US" sz="2000" b="1" dirty="0" err="1">
                <a:solidFill>
                  <a:schemeClr val="accent1">
                    <a:lumMod val="75000"/>
                  </a:schemeClr>
                </a:solidFill>
                <a:latin typeface="Corbel" panose="020B0503020204020204" pitchFamily="34" charset="0"/>
                <a:cs typeface="Corbel" panose="020B0503020204020204" pitchFamily="34" charset="0"/>
              </a:rPr>
              <a:t>transattivi</a:t>
            </a:r>
            <a:r>
              <a:rPr lang="en-IE" altLang="en-US" sz="2000" dirty="0">
                <a:solidFill>
                  <a:schemeClr val="accent1">
                    <a:lumMod val="75000"/>
                  </a:schemeClr>
                </a:solidFill>
                <a:latin typeface="Corbel" panose="020B0503020204020204" pitchFamily="34" charset="0"/>
                <a:cs typeface="Corbel" panose="020B0503020204020204" pitchFamily="34" charset="0"/>
              </a:rPr>
              <a:t>, o </a:t>
            </a:r>
            <a:r>
              <a:rPr lang="en-IE" altLang="en-US" sz="2000" dirty="0" err="1">
                <a:solidFill>
                  <a:schemeClr val="accent1">
                    <a:lumMod val="75000"/>
                  </a:schemeClr>
                </a:solidFill>
                <a:latin typeface="Corbel" panose="020B0503020204020204" pitchFamily="34" charset="0"/>
                <a:cs typeface="Corbel" panose="020B0503020204020204" pitchFamily="34" charset="0"/>
              </a:rPr>
              <a:t>il</a:t>
            </a:r>
            <a:r>
              <a:rPr lang="en-IE" altLang="en-US" sz="2000" dirty="0">
                <a:solidFill>
                  <a:schemeClr val="accent1">
                    <a:lumMod val="75000"/>
                  </a:schemeClr>
                </a:solidFill>
                <a:latin typeface="Corbel" panose="020B0503020204020204" pitchFamily="34" charset="0"/>
                <a:cs typeface="Corbel" panose="020B0503020204020204" pitchFamily="34" charset="0"/>
              </a:rPr>
              <a:t> </a:t>
            </a:r>
            <a:r>
              <a:rPr lang="en-IE" altLang="en-US" sz="2000" dirty="0" err="1">
                <a:solidFill>
                  <a:schemeClr val="accent1">
                    <a:lumMod val="75000"/>
                  </a:schemeClr>
                </a:solidFill>
                <a:latin typeface="Corbel" panose="020B0503020204020204" pitchFamily="34" charset="0"/>
                <a:cs typeface="Corbel" panose="020B0503020204020204" pitchFamily="34" charset="0"/>
              </a:rPr>
              <a:t>comportamento</a:t>
            </a:r>
            <a:r>
              <a:rPr lang="en-IE" altLang="en-US" sz="2000" dirty="0">
                <a:solidFill>
                  <a:schemeClr val="accent1">
                    <a:lumMod val="75000"/>
                  </a:schemeClr>
                </a:solidFill>
                <a:latin typeface="Corbel" panose="020B0503020204020204" pitchFamily="34" charset="0"/>
                <a:cs typeface="Corbel" panose="020B0503020204020204" pitchFamily="34" charset="0"/>
              </a:rPr>
              <a:t> </a:t>
            </a:r>
            <a:r>
              <a:rPr lang="en-IE" altLang="en-US" sz="2000" dirty="0" err="1">
                <a:solidFill>
                  <a:schemeClr val="accent1">
                    <a:lumMod val="75000"/>
                  </a:schemeClr>
                </a:solidFill>
                <a:latin typeface="Corbel" panose="020B0503020204020204" pitchFamily="34" charset="0"/>
                <a:cs typeface="Corbel" panose="020B0503020204020204" pitchFamily="34" charset="0"/>
              </a:rPr>
              <a:t>miopico</a:t>
            </a:r>
            <a:r>
              <a:rPr lang="en-IE" altLang="en-US" sz="2000" dirty="0">
                <a:solidFill>
                  <a:schemeClr val="accent1">
                    <a:lumMod val="75000"/>
                  </a:schemeClr>
                </a:solidFill>
                <a:latin typeface="Corbel" panose="020B0503020204020204" pitchFamily="34" charset="0"/>
                <a:cs typeface="Corbel" panose="020B0503020204020204" pitchFamily="34" charset="0"/>
              </a:rPr>
              <a:t> </a:t>
            </a:r>
            <a:r>
              <a:rPr lang="en-IE" altLang="en-US" sz="2000" dirty="0" err="1">
                <a:solidFill>
                  <a:schemeClr val="accent1">
                    <a:lumMod val="75000"/>
                  </a:schemeClr>
                </a:solidFill>
                <a:latin typeface="Corbel" panose="020B0503020204020204" pitchFamily="34" charset="0"/>
                <a:cs typeface="Corbel" panose="020B0503020204020204" pitchFamily="34" charset="0"/>
              </a:rPr>
              <a:t>che</a:t>
            </a:r>
            <a:r>
              <a:rPr lang="en-IE" altLang="en-US" sz="2000" dirty="0">
                <a:solidFill>
                  <a:schemeClr val="accent1">
                    <a:lumMod val="75000"/>
                  </a:schemeClr>
                </a:solidFill>
                <a:latin typeface="Corbel" panose="020B0503020204020204" pitchFamily="34" charset="0"/>
                <a:cs typeface="Corbel" panose="020B0503020204020204" pitchFamily="34" charset="0"/>
              </a:rPr>
              <a:t> conduce a </a:t>
            </a:r>
            <a:r>
              <a:rPr lang="en-IE" altLang="en-US" sz="2000" dirty="0" err="1">
                <a:solidFill>
                  <a:schemeClr val="accent1">
                    <a:lumMod val="75000"/>
                  </a:schemeClr>
                </a:solidFill>
                <a:latin typeface="Corbel" panose="020B0503020204020204" pitchFamily="34" charset="0"/>
                <a:cs typeface="Corbel" panose="020B0503020204020204" pitchFamily="34" charset="0"/>
              </a:rPr>
              <a:t>investimenti</a:t>
            </a:r>
            <a:r>
              <a:rPr lang="en-IE" altLang="en-US" sz="2000" dirty="0">
                <a:solidFill>
                  <a:schemeClr val="accent1">
                    <a:lumMod val="75000"/>
                  </a:schemeClr>
                </a:solidFill>
                <a:latin typeface="Corbel" panose="020B0503020204020204" pitchFamily="34" charset="0"/>
                <a:cs typeface="Corbel" panose="020B0503020204020204" pitchFamily="34" charset="0"/>
              </a:rPr>
              <a:t> sub-</a:t>
            </a:r>
            <a:r>
              <a:rPr lang="en-IE" altLang="en-US" sz="2000" dirty="0" err="1">
                <a:solidFill>
                  <a:schemeClr val="accent1">
                    <a:lumMod val="75000"/>
                  </a:schemeClr>
                </a:solidFill>
                <a:latin typeface="Corbel" panose="020B0503020204020204" pitchFamily="34" charset="0"/>
                <a:cs typeface="Corbel" panose="020B0503020204020204" pitchFamily="34" charset="0"/>
              </a:rPr>
              <a:t>ottimali</a:t>
            </a:r>
            <a:r>
              <a:rPr lang="en-IE" altLang="en-US" sz="2000" dirty="0">
                <a:solidFill>
                  <a:schemeClr val="accent1">
                    <a:lumMod val="75000"/>
                  </a:schemeClr>
                </a:solidFill>
                <a:latin typeface="Corbel" panose="020B0503020204020204" pitchFamily="34" charset="0"/>
                <a:cs typeface="Corbel" panose="020B0503020204020204" pitchFamily="34" charset="0"/>
              </a:rPr>
              <a:t>.  </a:t>
            </a:r>
            <a:endParaRPr lang="it-IT" altLang="en-US" sz="2000" dirty="0">
              <a:solidFill>
                <a:schemeClr val="accent1">
                  <a:lumMod val="75000"/>
                </a:schemeClr>
              </a:solidFill>
              <a:latin typeface="Corbel" panose="020B0503020204020204" pitchFamily="34" charset="0"/>
              <a:cs typeface="Corbel" panose="020B0503020204020204" pitchFamily="34" charset="0"/>
            </a:endParaRPr>
          </a:p>
          <a:p>
            <a:endParaRPr lang="it-IT" sz="2000" dirty="0"/>
          </a:p>
        </p:txBody>
      </p:sp>
    </p:spTree>
    <p:extLst>
      <p:ext uri="{BB962C8B-B14F-4D97-AF65-F5344CB8AC3E}">
        <p14:creationId xmlns:p14="http://schemas.microsoft.com/office/powerpoint/2010/main" val="23533515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err="1">
                <a:solidFill>
                  <a:schemeClr val="accent1">
                    <a:lumMod val="75000"/>
                  </a:schemeClr>
                </a:solidFill>
                <a:latin typeface="Corbel" panose="020B0503020204020204" pitchFamily="34" charset="0"/>
                <a:cs typeface="Calibri Light" panose="020F0302020204030204" pitchFamily="34" charset="0"/>
              </a:rPr>
              <a:t>Interazione</a:t>
            </a:r>
            <a:r>
              <a:rPr lang="en-US" sz="1200" b="1" dirty="0">
                <a:solidFill>
                  <a:schemeClr val="accent1">
                    <a:lumMod val="75000"/>
                  </a:schemeClr>
                </a:solidFill>
                <a:latin typeface="Corbel" panose="020B0503020204020204" pitchFamily="34" charset="0"/>
                <a:cs typeface="Calibri Light" panose="020F0302020204030204" pitchFamily="34" charset="0"/>
              </a:rPr>
              <a:t> dell’ EU ETS con </a:t>
            </a:r>
            <a:r>
              <a:rPr lang="en-US" sz="1200" b="1" dirty="0" err="1">
                <a:solidFill>
                  <a:schemeClr val="accent1">
                    <a:lumMod val="75000"/>
                  </a:schemeClr>
                </a:solidFill>
                <a:latin typeface="Corbel" panose="020B0503020204020204" pitchFamily="34" charset="0"/>
                <a:cs typeface="Calibri Light" panose="020F0302020204030204" pitchFamily="34" charset="0"/>
              </a:rPr>
              <a:t>altre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politiche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climatiche</a:t>
            </a:r>
            <a:r>
              <a:rPr lang="en-US" sz="1200" b="1" dirty="0">
                <a:solidFill>
                  <a:schemeClr val="accent1">
                    <a:lumMod val="75000"/>
                  </a:schemeClr>
                </a:solidFill>
                <a:latin typeface="Corbel" panose="020B0503020204020204" pitchFamily="34" charset="0"/>
                <a:cs typeface="Calibri Light" panose="020F0302020204030204" pitchFamily="34" charset="0"/>
              </a:rPr>
              <a:t> e </a:t>
            </a:r>
            <a:r>
              <a:rPr lang="en-US" sz="1200" b="1" dirty="0" err="1">
                <a:solidFill>
                  <a:schemeClr val="accent1">
                    <a:lumMod val="75000"/>
                  </a:schemeClr>
                </a:solidFill>
                <a:latin typeface="Corbel" panose="020B0503020204020204" pitchFamily="34" charset="0"/>
                <a:cs typeface="Calibri Light" panose="020F0302020204030204" pitchFamily="34" charset="0"/>
              </a:rPr>
              <a:t>energetiche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europee</a:t>
            </a:r>
            <a:endParaRPr lang="en-US" sz="1200" b="1" dirty="0">
              <a:solidFill>
                <a:schemeClr val="accent1">
                  <a:lumMod val="75000"/>
                </a:schemeClr>
              </a:solidFill>
              <a:latin typeface="Corbel" panose="020B0503020204020204" pitchFamily="34" charset="0"/>
              <a:cs typeface="Calibri Light" panose="020F0302020204030204" pitchFamily="34" charset="0"/>
            </a:endParaRP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3" name="CasellaDiTesto 2">
            <a:extLst>
              <a:ext uri="{FF2B5EF4-FFF2-40B4-BE49-F238E27FC236}">
                <a16:creationId xmlns:a16="http://schemas.microsoft.com/office/drawing/2014/main" id="{A892F78F-5D9D-C344-9A09-71F64A526E4C}"/>
              </a:ext>
            </a:extLst>
          </p:cNvPr>
          <p:cNvSpPr txBox="1"/>
          <p:nvPr/>
        </p:nvSpPr>
        <p:spPr>
          <a:xfrm>
            <a:off x="3842657" y="2634343"/>
            <a:ext cx="184731" cy="369332"/>
          </a:xfrm>
          <a:prstGeom prst="rect">
            <a:avLst/>
          </a:prstGeom>
          <a:noFill/>
        </p:spPr>
        <p:txBody>
          <a:bodyPr wrap="none" rtlCol="0">
            <a:spAutoFit/>
          </a:bodyPr>
          <a:lstStyle/>
          <a:p>
            <a:endParaRPr lang="it-IT" dirty="0"/>
          </a:p>
        </p:txBody>
      </p:sp>
      <p:sp>
        <p:nvSpPr>
          <p:cNvPr id="4" name="Rettangolo 3">
            <a:extLst>
              <a:ext uri="{FF2B5EF4-FFF2-40B4-BE49-F238E27FC236}">
                <a16:creationId xmlns:a16="http://schemas.microsoft.com/office/drawing/2014/main" id="{7A6E5D33-D2C6-2F4A-9ECE-682282DED331}"/>
              </a:ext>
            </a:extLst>
          </p:cNvPr>
          <p:cNvSpPr/>
          <p:nvPr/>
        </p:nvSpPr>
        <p:spPr>
          <a:xfrm>
            <a:off x="2774157" y="2159683"/>
            <a:ext cx="8634072" cy="3717749"/>
          </a:xfrm>
          <a:prstGeom prst="rect">
            <a:avLst/>
          </a:prstGeom>
        </p:spPr>
        <p:txBody>
          <a:bodyPr wrap="square">
            <a:spAutoFit/>
          </a:bodyPr>
          <a:lstStyle/>
          <a:p>
            <a:r>
              <a:rPr lang="en-IE" altLang="en-US" sz="2200" b="1" dirty="0" err="1">
                <a:solidFill>
                  <a:schemeClr val="accent1">
                    <a:lumMod val="75000"/>
                  </a:schemeClr>
                </a:solidFill>
                <a:latin typeface="Corbel" panose="020B0503020204020204" pitchFamily="34" charset="0"/>
                <a:cs typeface="Corbel" panose="020B0503020204020204" pitchFamily="34" charset="0"/>
              </a:rPr>
              <a:t>Cos’è</a:t>
            </a:r>
            <a:r>
              <a:rPr lang="en-IE" altLang="en-US" sz="2200" b="1" dirty="0">
                <a:solidFill>
                  <a:schemeClr val="accent1">
                    <a:lumMod val="75000"/>
                  </a:schemeClr>
                </a:solidFill>
                <a:latin typeface="Corbel" panose="020B0503020204020204" pitchFamily="34" charset="0"/>
                <a:cs typeface="Corbel" panose="020B0503020204020204" pitchFamily="34" charset="0"/>
              </a:rPr>
              <a:t> </a:t>
            </a:r>
            <a:r>
              <a:rPr lang="en-IE" altLang="en-US" sz="2200" b="1" dirty="0" err="1">
                <a:solidFill>
                  <a:schemeClr val="accent1">
                    <a:lumMod val="75000"/>
                  </a:schemeClr>
                </a:solidFill>
                <a:latin typeface="Corbel" panose="020B0503020204020204" pitchFamily="34" charset="0"/>
                <a:cs typeface="Corbel" panose="020B0503020204020204" pitchFamily="34" charset="0"/>
              </a:rPr>
              <a:t>una</a:t>
            </a:r>
            <a:r>
              <a:rPr lang="en-IE" altLang="en-US" sz="2200" b="1" dirty="0">
                <a:solidFill>
                  <a:schemeClr val="accent1">
                    <a:lumMod val="75000"/>
                  </a:schemeClr>
                </a:solidFill>
                <a:latin typeface="Corbel" panose="020B0503020204020204" pitchFamily="34" charset="0"/>
                <a:cs typeface="Corbel" panose="020B0503020204020204" pitchFamily="34" charset="0"/>
              </a:rPr>
              <a:t> </a:t>
            </a:r>
            <a:r>
              <a:rPr lang="en-IE" altLang="en-US" sz="2200" b="1" dirty="0" err="1">
                <a:solidFill>
                  <a:schemeClr val="accent1">
                    <a:lumMod val="75000"/>
                  </a:schemeClr>
                </a:solidFill>
                <a:latin typeface="Corbel" panose="020B0503020204020204" pitchFamily="34" charset="0"/>
                <a:cs typeface="Corbel" panose="020B0503020204020204" pitchFamily="34" charset="0"/>
              </a:rPr>
              <a:t>politica</a:t>
            </a:r>
            <a:r>
              <a:rPr lang="en-IE" altLang="en-US" sz="2200" b="1" dirty="0">
                <a:solidFill>
                  <a:schemeClr val="accent1">
                    <a:lumMod val="75000"/>
                  </a:schemeClr>
                </a:solidFill>
                <a:latin typeface="Corbel" panose="020B0503020204020204" pitchFamily="34" charset="0"/>
                <a:cs typeface="Corbel" panose="020B0503020204020204" pitchFamily="34" charset="0"/>
              </a:rPr>
              <a:t> </a:t>
            </a:r>
            <a:r>
              <a:rPr lang="en-IE" altLang="en-US" sz="2200" b="1" dirty="0" err="1">
                <a:solidFill>
                  <a:schemeClr val="accent1">
                    <a:lumMod val="75000"/>
                  </a:schemeClr>
                </a:solidFill>
                <a:latin typeface="Corbel" panose="020B0503020204020204" pitchFamily="34" charset="0"/>
                <a:cs typeface="Corbel" panose="020B0503020204020204" pitchFamily="34" charset="0"/>
              </a:rPr>
              <a:t>climatica</a:t>
            </a:r>
            <a:r>
              <a:rPr lang="en-IE" altLang="en-US" sz="2200" b="1" dirty="0">
                <a:solidFill>
                  <a:schemeClr val="accent1">
                    <a:lumMod val="75000"/>
                  </a:schemeClr>
                </a:solidFill>
                <a:latin typeface="Corbel" panose="020B0503020204020204" pitchFamily="34" charset="0"/>
                <a:cs typeface="Corbel" panose="020B0503020204020204" pitchFamily="34" charset="0"/>
              </a:rPr>
              <a:t>? </a:t>
            </a:r>
          </a:p>
          <a:p>
            <a:endParaRPr lang="en-IE" altLang="en-US" sz="2200" dirty="0">
              <a:solidFill>
                <a:schemeClr val="accent1">
                  <a:lumMod val="75000"/>
                </a:schemeClr>
              </a:solidFill>
              <a:latin typeface="Corbel" panose="020B0503020204020204" pitchFamily="34" charset="0"/>
              <a:cs typeface="Corbel" panose="020B0503020204020204" pitchFamily="34" charset="0"/>
            </a:endParaRPr>
          </a:p>
          <a:p>
            <a:r>
              <a:rPr lang="en-IE" altLang="en-US" sz="2200" dirty="0" err="1">
                <a:solidFill>
                  <a:schemeClr val="accent1">
                    <a:lumMod val="75000"/>
                  </a:schemeClr>
                </a:solidFill>
                <a:latin typeface="Corbel" panose="020B0503020204020204" pitchFamily="34" charset="0"/>
                <a:cs typeface="Corbel" panose="020B0503020204020204" pitchFamily="34" charset="0"/>
              </a:rPr>
              <a:t>Ogni</a:t>
            </a:r>
            <a:r>
              <a:rPr lang="en-IE" altLang="en-US" sz="2200" dirty="0">
                <a:solidFill>
                  <a:schemeClr val="accent1">
                    <a:lumMod val="75000"/>
                  </a:schemeClr>
                </a:solidFill>
                <a:latin typeface="Corbel" panose="020B0503020204020204" pitchFamily="34" charset="0"/>
                <a:cs typeface="Corbel" panose="020B0503020204020204" pitchFamily="34" charset="0"/>
              </a:rPr>
              <a:t> policy </a:t>
            </a:r>
            <a:r>
              <a:rPr lang="en-IE" altLang="en-US" sz="2200" dirty="0" err="1">
                <a:solidFill>
                  <a:schemeClr val="accent1">
                    <a:lumMod val="75000"/>
                  </a:schemeClr>
                </a:solidFill>
                <a:latin typeface="Corbel" panose="020B0503020204020204" pitchFamily="34" charset="0"/>
                <a:cs typeface="Corbel" panose="020B0503020204020204" pitchFamily="34" charset="0"/>
              </a:rPr>
              <a:t>che</a:t>
            </a:r>
            <a:r>
              <a:rPr lang="en-IE" altLang="en-US" sz="2200" dirty="0">
                <a:solidFill>
                  <a:schemeClr val="accent1">
                    <a:lumMod val="75000"/>
                  </a:schemeClr>
                </a:solidFill>
                <a:latin typeface="Corbel" panose="020B0503020204020204" pitchFamily="34" charset="0"/>
                <a:cs typeface="Corbel" panose="020B0503020204020204" pitchFamily="34" charset="0"/>
              </a:rPr>
              <a:t> induce </a:t>
            </a:r>
            <a:r>
              <a:rPr lang="en-IE" altLang="en-US" sz="2200" dirty="0" err="1">
                <a:solidFill>
                  <a:schemeClr val="accent1">
                    <a:lumMod val="75000"/>
                  </a:schemeClr>
                </a:solidFill>
                <a:latin typeface="Corbel" panose="020B0503020204020204" pitchFamily="34" charset="0"/>
                <a:cs typeface="Corbel" panose="020B0503020204020204" pitchFamily="34" charset="0"/>
              </a:rPr>
              <a:t>una</a:t>
            </a:r>
            <a:r>
              <a:rPr lang="en-IE" altLang="en-US" sz="2200" dirty="0">
                <a:solidFill>
                  <a:schemeClr val="accent1">
                    <a:lumMod val="75000"/>
                  </a:schemeClr>
                </a:solidFill>
                <a:latin typeface="Corbel" panose="020B0503020204020204" pitchFamily="34" charset="0"/>
                <a:cs typeface="Corbel" panose="020B0503020204020204" pitchFamily="34" charset="0"/>
              </a:rPr>
              <a:t> </a:t>
            </a:r>
            <a:r>
              <a:rPr lang="en-IE" altLang="en-US" sz="2200" dirty="0" err="1">
                <a:solidFill>
                  <a:schemeClr val="accent1">
                    <a:lumMod val="75000"/>
                  </a:schemeClr>
                </a:solidFill>
                <a:latin typeface="Corbel" panose="020B0503020204020204" pitchFamily="34" charset="0"/>
                <a:cs typeface="Corbel" panose="020B0503020204020204" pitchFamily="34" charset="0"/>
              </a:rPr>
              <a:t>significativa</a:t>
            </a:r>
            <a:r>
              <a:rPr lang="en-IE" altLang="en-US" sz="2200" dirty="0">
                <a:solidFill>
                  <a:schemeClr val="accent1">
                    <a:lumMod val="75000"/>
                  </a:schemeClr>
                </a:solidFill>
                <a:latin typeface="Corbel" panose="020B0503020204020204" pitchFamily="34" charset="0"/>
                <a:cs typeface="Corbel" panose="020B0503020204020204" pitchFamily="34" charset="0"/>
              </a:rPr>
              <a:t> </a:t>
            </a:r>
            <a:r>
              <a:rPr lang="en-IE" altLang="en-US" sz="2200" dirty="0" err="1">
                <a:solidFill>
                  <a:schemeClr val="accent1">
                    <a:lumMod val="75000"/>
                  </a:schemeClr>
                </a:solidFill>
                <a:latin typeface="Corbel" panose="020B0503020204020204" pitchFamily="34" charset="0"/>
                <a:cs typeface="Corbel" panose="020B0503020204020204" pitchFamily="34" charset="0"/>
              </a:rPr>
              <a:t>riduzione</a:t>
            </a:r>
            <a:r>
              <a:rPr lang="en-IE" altLang="en-US" sz="2200" dirty="0">
                <a:solidFill>
                  <a:schemeClr val="accent1">
                    <a:lumMod val="75000"/>
                  </a:schemeClr>
                </a:solidFill>
                <a:latin typeface="Corbel" panose="020B0503020204020204" pitchFamily="34" charset="0"/>
                <a:cs typeface="Corbel" panose="020B0503020204020204" pitchFamily="34" charset="0"/>
              </a:rPr>
              <a:t> </a:t>
            </a:r>
            <a:r>
              <a:rPr lang="en-IE" altLang="en-US" sz="2200" dirty="0" err="1">
                <a:solidFill>
                  <a:schemeClr val="accent1">
                    <a:lumMod val="75000"/>
                  </a:schemeClr>
                </a:solidFill>
                <a:latin typeface="Corbel" panose="020B0503020204020204" pitchFamily="34" charset="0"/>
                <a:cs typeface="Corbel" panose="020B0503020204020204" pitchFamily="34" charset="0"/>
              </a:rPr>
              <a:t>nella</a:t>
            </a:r>
            <a:r>
              <a:rPr lang="en-IE" altLang="en-US" sz="2200" dirty="0">
                <a:solidFill>
                  <a:schemeClr val="accent1">
                    <a:lumMod val="75000"/>
                  </a:schemeClr>
                </a:solidFill>
                <a:latin typeface="Corbel" panose="020B0503020204020204" pitchFamily="34" charset="0"/>
                <a:cs typeface="Corbel" panose="020B0503020204020204" pitchFamily="34" charset="0"/>
              </a:rPr>
              <a:t> </a:t>
            </a:r>
            <a:r>
              <a:rPr lang="en-IE" altLang="en-US" sz="2200" dirty="0" err="1">
                <a:solidFill>
                  <a:schemeClr val="accent1">
                    <a:lumMod val="75000"/>
                  </a:schemeClr>
                </a:solidFill>
                <a:latin typeface="Corbel" panose="020B0503020204020204" pitchFamily="34" charset="0"/>
                <a:cs typeface="Corbel" panose="020B0503020204020204" pitchFamily="34" charset="0"/>
              </a:rPr>
              <a:t>emissioni</a:t>
            </a:r>
            <a:r>
              <a:rPr lang="en-IE" altLang="en-US" sz="2200" dirty="0">
                <a:solidFill>
                  <a:schemeClr val="accent1">
                    <a:lumMod val="75000"/>
                  </a:schemeClr>
                </a:solidFill>
                <a:latin typeface="Corbel" panose="020B0503020204020204" pitchFamily="34" charset="0"/>
                <a:cs typeface="Corbel" panose="020B0503020204020204" pitchFamily="34" charset="0"/>
              </a:rPr>
              <a:t> di gas a </a:t>
            </a:r>
            <a:r>
              <a:rPr lang="en-IE" altLang="en-US" sz="2200" dirty="0" err="1">
                <a:solidFill>
                  <a:schemeClr val="accent1">
                    <a:lumMod val="75000"/>
                  </a:schemeClr>
                </a:solidFill>
                <a:latin typeface="Corbel" panose="020B0503020204020204" pitchFamily="34" charset="0"/>
                <a:cs typeface="Corbel" panose="020B0503020204020204" pitchFamily="34" charset="0"/>
              </a:rPr>
              <a:t>effetto</a:t>
            </a:r>
            <a:r>
              <a:rPr lang="en-IE" altLang="en-US" sz="2200" dirty="0">
                <a:solidFill>
                  <a:schemeClr val="accent1">
                    <a:lumMod val="75000"/>
                  </a:schemeClr>
                </a:solidFill>
                <a:latin typeface="Corbel" panose="020B0503020204020204" pitchFamily="34" charset="0"/>
                <a:cs typeface="Corbel" panose="020B0503020204020204" pitchFamily="34" charset="0"/>
              </a:rPr>
              <a:t> </a:t>
            </a:r>
            <a:r>
              <a:rPr lang="en-IE" altLang="en-US" sz="2200" dirty="0" err="1">
                <a:solidFill>
                  <a:schemeClr val="accent1">
                    <a:lumMod val="75000"/>
                  </a:schemeClr>
                </a:solidFill>
                <a:latin typeface="Corbel" panose="020B0503020204020204" pitchFamily="34" charset="0"/>
                <a:cs typeface="Corbel" panose="020B0503020204020204" pitchFamily="34" charset="0"/>
              </a:rPr>
              <a:t>serra</a:t>
            </a:r>
            <a:r>
              <a:rPr lang="en-IE" altLang="en-US" sz="2200" dirty="0">
                <a:solidFill>
                  <a:schemeClr val="accent1">
                    <a:lumMod val="75000"/>
                  </a:schemeClr>
                </a:solidFill>
                <a:latin typeface="Corbel" panose="020B0503020204020204" pitchFamily="34" charset="0"/>
                <a:cs typeface="Corbel" panose="020B0503020204020204" pitchFamily="34" charset="0"/>
              </a:rPr>
              <a:t> </a:t>
            </a:r>
            <a:r>
              <a:rPr lang="en-IE" altLang="en-US" sz="2200" dirty="0" err="1">
                <a:solidFill>
                  <a:schemeClr val="accent1">
                    <a:lumMod val="75000"/>
                  </a:schemeClr>
                </a:solidFill>
                <a:latin typeface="Corbel" panose="020B0503020204020204" pitchFamily="34" charset="0"/>
                <a:cs typeface="Corbel" panose="020B0503020204020204" pitchFamily="34" charset="0"/>
              </a:rPr>
              <a:t>può</a:t>
            </a:r>
            <a:r>
              <a:rPr lang="en-IE" altLang="en-US" sz="2200" dirty="0">
                <a:solidFill>
                  <a:schemeClr val="accent1">
                    <a:lumMod val="75000"/>
                  </a:schemeClr>
                </a:solidFill>
                <a:latin typeface="Corbel" panose="020B0503020204020204" pitchFamily="34" charset="0"/>
                <a:cs typeface="Corbel" panose="020B0503020204020204" pitchFamily="34" charset="0"/>
              </a:rPr>
              <a:t> </a:t>
            </a:r>
            <a:r>
              <a:rPr lang="en-IE" altLang="en-US" sz="2200" dirty="0" err="1">
                <a:solidFill>
                  <a:schemeClr val="accent1">
                    <a:lumMod val="75000"/>
                  </a:schemeClr>
                </a:solidFill>
                <a:latin typeface="Corbel" panose="020B0503020204020204" pitchFamily="34" charset="0"/>
                <a:cs typeface="Corbel" panose="020B0503020204020204" pitchFamily="34" charset="0"/>
              </a:rPr>
              <a:t>essere</a:t>
            </a:r>
            <a:r>
              <a:rPr lang="en-IE" altLang="en-US" sz="2200" dirty="0">
                <a:solidFill>
                  <a:schemeClr val="accent1">
                    <a:lumMod val="75000"/>
                  </a:schemeClr>
                </a:solidFill>
                <a:latin typeface="Corbel" panose="020B0503020204020204" pitchFamily="34" charset="0"/>
                <a:cs typeface="Corbel" panose="020B0503020204020204" pitchFamily="34" charset="0"/>
              </a:rPr>
              <a:t> </a:t>
            </a:r>
            <a:r>
              <a:rPr lang="en-IE" altLang="en-US" sz="2200" dirty="0" err="1">
                <a:solidFill>
                  <a:schemeClr val="accent1">
                    <a:lumMod val="75000"/>
                  </a:schemeClr>
                </a:solidFill>
                <a:latin typeface="Corbel" panose="020B0503020204020204" pitchFamily="34" charset="0"/>
                <a:cs typeface="Corbel" panose="020B0503020204020204" pitchFamily="34" charset="0"/>
              </a:rPr>
              <a:t>considerata</a:t>
            </a:r>
            <a:r>
              <a:rPr lang="en-IE" altLang="en-US" sz="2200" dirty="0">
                <a:solidFill>
                  <a:schemeClr val="accent1">
                    <a:lumMod val="75000"/>
                  </a:schemeClr>
                </a:solidFill>
                <a:latin typeface="Corbel" panose="020B0503020204020204" pitchFamily="34" charset="0"/>
                <a:cs typeface="Corbel" panose="020B0503020204020204" pitchFamily="34" charset="0"/>
              </a:rPr>
              <a:t> </a:t>
            </a:r>
            <a:r>
              <a:rPr lang="en-IE" altLang="en-US" sz="2200" dirty="0" err="1">
                <a:solidFill>
                  <a:schemeClr val="accent1">
                    <a:lumMod val="75000"/>
                  </a:schemeClr>
                </a:solidFill>
                <a:latin typeface="Corbel" panose="020B0503020204020204" pitchFamily="34" charset="0"/>
                <a:cs typeface="Corbel" panose="020B0503020204020204" pitchFamily="34" charset="0"/>
              </a:rPr>
              <a:t>una</a:t>
            </a:r>
            <a:r>
              <a:rPr lang="en-IE" altLang="en-US" sz="2200" dirty="0">
                <a:solidFill>
                  <a:schemeClr val="accent1">
                    <a:lumMod val="75000"/>
                  </a:schemeClr>
                </a:solidFill>
                <a:latin typeface="Corbel" panose="020B0503020204020204" pitchFamily="34" charset="0"/>
                <a:cs typeface="Corbel" panose="020B0503020204020204" pitchFamily="34" charset="0"/>
              </a:rPr>
              <a:t> </a:t>
            </a:r>
            <a:r>
              <a:rPr lang="en-IE" altLang="en-US" sz="2200" b="1" dirty="0" err="1">
                <a:solidFill>
                  <a:schemeClr val="accent1">
                    <a:lumMod val="75000"/>
                  </a:schemeClr>
                </a:solidFill>
                <a:latin typeface="Corbel" panose="020B0503020204020204" pitchFamily="34" charset="0"/>
                <a:cs typeface="Corbel" panose="020B0503020204020204" pitchFamily="34" charset="0"/>
              </a:rPr>
              <a:t>politica</a:t>
            </a:r>
            <a:r>
              <a:rPr lang="en-IE" altLang="en-US" sz="2200" b="1" dirty="0">
                <a:solidFill>
                  <a:schemeClr val="accent1">
                    <a:lumMod val="75000"/>
                  </a:schemeClr>
                </a:solidFill>
                <a:latin typeface="Corbel" panose="020B0503020204020204" pitchFamily="34" charset="0"/>
                <a:cs typeface="Corbel" panose="020B0503020204020204" pitchFamily="34" charset="0"/>
              </a:rPr>
              <a:t> </a:t>
            </a:r>
            <a:r>
              <a:rPr lang="en-IE" altLang="en-US" sz="2200" b="1" dirty="0" err="1">
                <a:solidFill>
                  <a:schemeClr val="accent1">
                    <a:lumMod val="75000"/>
                  </a:schemeClr>
                </a:solidFill>
                <a:latin typeface="Corbel" panose="020B0503020204020204" pitchFamily="34" charset="0"/>
                <a:cs typeface="Corbel" panose="020B0503020204020204" pitchFamily="34" charset="0"/>
              </a:rPr>
              <a:t>climatica</a:t>
            </a:r>
            <a:r>
              <a:rPr lang="en-IE" altLang="en-US" sz="2000" b="1" dirty="0">
                <a:solidFill>
                  <a:schemeClr val="accent1">
                    <a:lumMod val="75000"/>
                  </a:schemeClr>
                </a:solidFill>
                <a:latin typeface="Corbel" panose="020B0503020204020204" pitchFamily="34" charset="0"/>
                <a:cs typeface="Corbel" panose="020B0503020204020204" pitchFamily="34" charset="0"/>
              </a:rPr>
              <a:t>.</a:t>
            </a:r>
          </a:p>
          <a:p>
            <a:endParaRPr lang="en-IE" altLang="en-US" sz="2000" b="1" dirty="0">
              <a:solidFill>
                <a:schemeClr val="accent1">
                  <a:lumMod val="75000"/>
                </a:schemeClr>
              </a:solidFill>
              <a:latin typeface="Corbel" panose="020B0503020204020204" pitchFamily="34" charset="0"/>
              <a:cs typeface="Corbel" panose="020B0503020204020204" pitchFamily="34" charset="0"/>
            </a:endParaRPr>
          </a:p>
          <a:p>
            <a:r>
              <a:rPr lang="en-IE" altLang="en-US" sz="2200" dirty="0" err="1">
                <a:solidFill>
                  <a:schemeClr val="accent1">
                    <a:lumMod val="75000"/>
                  </a:schemeClr>
                </a:solidFill>
                <a:latin typeface="Corbel" panose="020B0503020204020204" pitchFamily="34" charset="0"/>
              </a:rPr>
              <a:t>Esistono</a:t>
            </a:r>
            <a:r>
              <a:rPr lang="en-IE" altLang="en-US" sz="2200" dirty="0">
                <a:solidFill>
                  <a:schemeClr val="accent1">
                    <a:lumMod val="75000"/>
                  </a:schemeClr>
                </a:solidFill>
                <a:latin typeface="Corbel" panose="020B0503020204020204" pitchFamily="34" charset="0"/>
              </a:rPr>
              <a:t> due tipi di climate policies:</a:t>
            </a:r>
          </a:p>
          <a:p>
            <a:endParaRPr lang="en-IE" altLang="en-US" sz="1000" b="1" dirty="0">
              <a:solidFill>
                <a:schemeClr val="accent1">
                  <a:lumMod val="75000"/>
                </a:schemeClr>
              </a:solidFill>
              <a:latin typeface="Corbel" panose="020B0503020204020204" pitchFamily="34" charset="0"/>
              <a:cs typeface="Corbel" panose="020B0503020204020204" pitchFamily="34" charset="0"/>
            </a:endParaRPr>
          </a:p>
          <a:p>
            <a:pPr lvl="1">
              <a:lnSpc>
                <a:spcPct val="150000"/>
              </a:lnSpc>
              <a:buFont typeface="Wingdings" pitchFamily="2" charset="2"/>
              <a:buChar char="Ø"/>
            </a:pPr>
            <a:r>
              <a:rPr lang="en-IE" altLang="en-US" sz="2200" b="1" dirty="0">
                <a:solidFill>
                  <a:schemeClr val="accent1">
                    <a:lumMod val="75000"/>
                  </a:schemeClr>
                </a:solidFill>
                <a:latin typeface="Corbel" panose="020B0503020204020204" pitchFamily="34" charset="0"/>
              </a:rPr>
              <a:t> </a:t>
            </a:r>
            <a:r>
              <a:rPr lang="en-IE" altLang="en-US" sz="2200" b="1" dirty="0" err="1">
                <a:solidFill>
                  <a:schemeClr val="accent1">
                    <a:lumMod val="75000"/>
                  </a:schemeClr>
                </a:solidFill>
                <a:latin typeface="Corbel" panose="020B0503020204020204" pitchFamily="34" charset="0"/>
              </a:rPr>
              <a:t>Esplicite</a:t>
            </a:r>
            <a:r>
              <a:rPr lang="en-IE" altLang="en-US" sz="2200" dirty="0">
                <a:solidFill>
                  <a:schemeClr val="accent1">
                    <a:lumMod val="75000"/>
                  </a:schemeClr>
                </a:solidFill>
                <a:latin typeface="Corbel" panose="020B0503020204020204" pitchFamily="34" charset="0"/>
              </a:rPr>
              <a:t>: Cap and trade scheme, carbon tax, emission standards…</a:t>
            </a:r>
          </a:p>
          <a:p>
            <a:pPr lvl="1">
              <a:lnSpc>
                <a:spcPct val="150000"/>
              </a:lnSpc>
              <a:buFont typeface="Wingdings" pitchFamily="2" charset="2"/>
              <a:buChar char="Ø"/>
            </a:pPr>
            <a:r>
              <a:rPr lang="en-IE" altLang="en-US" sz="2200" dirty="0">
                <a:solidFill>
                  <a:schemeClr val="accent1">
                    <a:lumMod val="75000"/>
                  </a:schemeClr>
                </a:solidFill>
                <a:latin typeface="Corbel" panose="020B0503020204020204" pitchFamily="34" charset="0"/>
              </a:rPr>
              <a:t> </a:t>
            </a:r>
            <a:r>
              <a:rPr lang="en-IE" altLang="en-US" sz="2200" dirty="0" err="1">
                <a:solidFill>
                  <a:schemeClr val="accent1">
                    <a:lumMod val="75000"/>
                  </a:schemeClr>
                </a:solidFill>
                <a:latin typeface="Corbel" panose="020B0503020204020204" pitchFamily="34" charset="0"/>
              </a:rPr>
              <a:t>I</a:t>
            </a:r>
            <a:r>
              <a:rPr lang="en-IE" altLang="en-US" sz="2200" b="1" dirty="0" err="1">
                <a:solidFill>
                  <a:schemeClr val="accent1">
                    <a:lumMod val="75000"/>
                  </a:schemeClr>
                </a:solidFill>
                <a:latin typeface="Corbel" panose="020B0503020204020204" pitchFamily="34" charset="0"/>
              </a:rPr>
              <a:t>mplicite</a:t>
            </a:r>
            <a:r>
              <a:rPr lang="en-IE" altLang="en-US" sz="2200" dirty="0">
                <a:solidFill>
                  <a:schemeClr val="accent1">
                    <a:lumMod val="75000"/>
                  </a:schemeClr>
                </a:solidFill>
                <a:latin typeface="Corbel" panose="020B0503020204020204" pitchFamily="34" charset="0"/>
              </a:rPr>
              <a:t>: Feed-in Tariffs, Feed-in premia, green and white certificates, energy efficiency standards, excise taxes on petrol…</a:t>
            </a:r>
            <a:endParaRPr lang="it-IT" sz="2200" dirty="0">
              <a:solidFill>
                <a:schemeClr val="accent1">
                  <a:lumMod val="75000"/>
                </a:schemeClr>
              </a:solidFill>
            </a:endParaRPr>
          </a:p>
        </p:txBody>
      </p:sp>
      <p:sp>
        <p:nvSpPr>
          <p:cNvPr id="7" name="CasellaDiTesto 6">
            <a:extLst>
              <a:ext uri="{FF2B5EF4-FFF2-40B4-BE49-F238E27FC236}">
                <a16:creationId xmlns:a16="http://schemas.microsoft.com/office/drawing/2014/main" id="{4D908621-321C-DE40-B492-069E3B99AAB8}"/>
              </a:ext>
            </a:extLst>
          </p:cNvPr>
          <p:cNvSpPr txBox="1"/>
          <p:nvPr/>
        </p:nvSpPr>
        <p:spPr>
          <a:xfrm>
            <a:off x="4354286" y="4996543"/>
            <a:ext cx="184731" cy="369332"/>
          </a:xfrm>
          <a:prstGeom prst="rect">
            <a:avLst/>
          </a:prstGeom>
          <a:noFill/>
        </p:spPr>
        <p:txBody>
          <a:bodyPr wrap="none" rtlCol="0">
            <a:spAutoFit/>
          </a:bodyPr>
          <a:lstStyle/>
          <a:p>
            <a:endParaRPr lang="it-IT" dirty="0"/>
          </a:p>
        </p:txBody>
      </p:sp>
    </p:spTree>
    <p:extLst>
      <p:ext uri="{BB962C8B-B14F-4D97-AF65-F5344CB8AC3E}">
        <p14:creationId xmlns:p14="http://schemas.microsoft.com/office/powerpoint/2010/main" val="11359465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err="1">
                <a:solidFill>
                  <a:schemeClr val="accent1">
                    <a:lumMod val="75000"/>
                  </a:schemeClr>
                </a:solidFill>
                <a:latin typeface="Corbel" panose="020B0503020204020204" pitchFamily="34" charset="0"/>
                <a:cs typeface="Calibri Light" panose="020F0302020204030204" pitchFamily="34" charset="0"/>
              </a:rPr>
              <a:t>Interazione</a:t>
            </a:r>
            <a:r>
              <a:rPr lang="en-US" sz="1200" b="1" dirty="0">
                <a:solidFill>
                  <a:schemeClr val="accent1">
                    <a:lumMod val="75000"/>
                  </a:schemeClr>
                </a:solidFill>
                <a:latin typeface="Corbel" panose="020B0503020204020204" pitchFamily="34" charset="0"/>
                <a:cs typeface="Calibri Light" panose="020F0302020204030204" pitchFamily="34" charset="0"/>
              </a:rPr>
              <a:t> dell’ EU ETS con </a:t>
            </a:r>
            <a:r>
              <a:rPr lang="en-US" sz="1200" b="1" dirty="0" err="1">
                <a:solidFill>
                  <a:schemeClr val="accent1">
                    <a:lumMod val="75000"/>
                  </a:schemeClr>
                </a:solidFill>
                <a:latin typeface="Corbel" panose="020B0503020204020204" pitchFamily="34" charset="0"/>
                <a:cs typeface="Calibri Light" panose="020F0302020204030204" pitchFamily="34" charset="0"/>
              </a:rPr>
              <a:t>altre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politiche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climatiche</a:t>
            </a:r>
            <a:r>
              <a:rPr lang="en-US" sz="1200" b="1" dirty="0">
                <a:solidFill>
                  <a:schemeClr val="accent1">
                    <a:lumMod val="75000"/>
                  </a:schemeClr>
                </a:solidFill>
                <a:latin typeface="Corbel" panose="020B0503020204020204" pitchFamily="34" charset="0"/>
                <a:cs typeface="Calibri Light" panose="020F0302020204030204" pitchFamily="34" charset="0"/>
              </a:rPr>
              <a:t> e </a:t>
            </a:r>
            <a:r>
              <a:rPr lang="en-US" sz="1200" b="1" dirty="0" err="1">
                <a:solidFill>
                  <a:schemeClr val="accent1">
                    <a:lumMod val="75000"/>
                  </a:schemeClr>
                </a:solidFill>
                <a:latin typeface="Corbel" panose="020B0503020204020204" pitchFamily="34" charset="0"/>
                <a:cs typeface="Calibri Light" panose="020F0302020204030204" pitchFamily="34" charset="0"/>
              </a:rPr>
              <a:t>energetiche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europee</a:t>
            </a:r>
            <a:endParaRPr lang="en-US" sz="1200" b="1" dirty="0">
              <a:solidFill>
                <a:schemeClr val="accent1">
                  <a:lumMod val="75000"/>
                </a:schemeClr>
              </a:solidFill>
              <a:latin typeface="Corbel" panose="020B0503020204020204" pitchFamily="34" charset="0"/>
              <a:cs typeface="Calibri Light" panose="020F0302020204030204" pitchFamily="34" charset="0"/>
            </a:endParaRP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3" name="CasellaDiTesto 2">
            <a:extLst>
              <a:ext uri="{FF2B5EF4-FFF2-40B4-BE49-F238E27FC236}">
                <a16:creationId xmlns:a16="http://schemas.microsoft.com/office/drawing/2014/main" id="{43DCAAE9-E701-3F4A-8370-013C4E542A1F}"/>
              </a:ext>
            </a:extLst>
          </p:cNvPr>
          <p:cNvSpPr txBox="1"/>
          <p:nvPr/>
        </p:nvSpPr>
        <p:spPr>
          <a:xfrm>
            <a:off x="2500561" y="1957305"/>
            <a:ext cx="9434935" cy="4416594"/>
          </a:xfrm>
          <a:prstGeom prst="rect">
            <a:avLst/>
          </a:prstGeom>
          <a:noFill/>
        </p:spPr>
        <p:txBody>
          <a:bodyPr wrap="square" rtlCol="0">
            <a:spAutoFit/>
          </a:bodyPr>
          <a:lstStyle/>
          <a:p>
            <a:r>
              <a:rPr lang="en-US" altLang="it-IT" sz="2100" b="1" dirty="0" err="1">
                <a:solidFill>
                  <a:schemeClr val="accent1">
                    <a:lumMod val="75000"/>
                  </a:schemeClr>
                </a:solidFill>
                <a:latin typeface="Corbel" panose="020B0503020204020204" pitchFamily="34" charset="0"/>
              </a:rPr>
              <a:t>Interazione</a:t>
            </a:r>
            <a:r>
              <a:rPr lang="en-US" altLang="it-IT" sz="2100" b="1" dirty="0">
                <a:solidFill>
                  <a:schemeClr val="accent1">
                    <a:lumMod val="75000"/>
                  </a:schemeClr>
                </a:solidFill>
                <a:latin typeface="Corbel" panose="020B0503020204020204" pitchFamily="34" charset="0"/>
              </a:rPr>
              <a:t> con </a:t>
            </a:r>
            <a:r>
              <a:rPr lang="en-US" altLang="it-IT" sz="2100" b="1" dirty="0" err="1">
                <a:solidFill>
                  <a:schemeClr val="accent1">
                    <a:lumMod val="75000"/>
                  </a:schemeClr>
                </a:solidFill>
                <a:latin typeface="Corbel" panose="020B0503020204020204" pitchFamily="34" charset="0"/>
              </a:rPr>
              <a:t>politiche</a:t>
            </a:r>
            <a:r>
              <a:rPr lang="en-US" altLang="it-IT" sz="2100" b="1" dirty="0">
                <a:solidFill>
                  <a:schemeClr val="accent1">
                    <a:lumMod val="75000"/>
                  </a:schemeClr>
                </a:solidFill>
                <a:latin typeface="Corbel" panose="020B0503020204020204" pitchFamily="34" charset="0"/>
              </a:rPr>
              <a:t> </a:t>
            </a:r>
            <a:r>
              <a:rPr lang="en-US" altLang="it-IT" sz="2100" b="1" dirty="0" err="1">
                <a:solidFill>
                  <a:schemeClr val="accent1">
                    <a:lumMod val="75000"/>
                  </a:schemeClr>
                </a:solidFill>
                <a:latin typeface="Corbel" panose="020B0503020204020204" pitchFamily="34" charset="0"/>
              </a:rPr>
              <a:t>europee</a:t>
            </a:r>
            <a:r>
              <a:rPr lang="en-US" altLang="it-IT" sz="2100" b="1" dirty="0">
                <a:solidFill>
                  <a:schemeClr val="accent1">
                    <a:lumMod val="75000"/>
                  </a:schemeClr>
                </a:solidFill>
                <a:latin typeface="Corbel" panose="020B0503020204020204" pitchFamily="34" charset="0"/>
              </a:rPr>
              <a:t>: Il </a:t>
            </a:r>
            <a:r>
              <a:rPr lang="en-US" altLang="it-IT" sz="2100" b="1" dirty="0" err="1">
                <a:solidFill>
                  <a:schemeClr val="accent1">
                    <a:lumMod val="75000"/>
                  </a:schemeClr>
                </a:solidFill>
                <a:latin typeface="Corbel" panose="020B0503020204020204" pitchFamily="34" charset="0"/>
              </a:rPr>
              <a:t>Pacchetto</a:t>
            </a:r>
            <a:r>
              <a:rPr lang="en-US" altLang="it-IT" sz="2100" b="1" dirty="0">
                <a:solidFill>
                  <a:schemeClr val="accent1">
                    <a:lumMod val="75000"/>
                  </a:schemeClr>
                </a:solidFill>
                <a:latin typeface="Corbel" panose="020B0503020204020204" pitchFamily="34" charset="0"/>
              </a:rPr>
              <a:t> </a:t>
            </a:r>
            <a:r>
              <a:rPr lang="en-US" altLang="it-IT" sz="2100" b="1" dirty="0" err="1">
                <a:solidFill>
                  <a:schemeClr val="accent1">
                    <a:lumMod val="75000"/>
                  </a:schemeClr>
                </a:solidFill>
                <a:latin typeface="Corbel" panose="020B0503020204020204" pitchFamily="34" charset="0"/>
              </a:rPr>
              <a:t>Clima</a:t>
            </a:r>
            <a:r>
              <a:rPr lang="en-US" altLang="it-IT" sz="2100" b="1" dirty="0">
                <a:solidFill>
                  <a:schemeClr val="accent1">
                    <a:lumMod val="75000"/>
                  </a:schemeClr>
                </a:solidFill>
                <a:latin typeface="Corbel" panose="020B0503020204020204" pitchFamily="34" charset="0"/>
              </a:rPr>
              <a:t> e </a:t>
            </a:r>
            <a:r>
              <a:rPr lang="en-US" altLang="it-IT" sz="2100" b="1" dirty="0" err="1">
                <a:solidFill>
                  <a:schemeClr val="accent1">
                    <a:lumMod val="75000"/>
                  </a:schemeClr>
                </a:solidFill>
                <a:latin typeface="Corbel" panose="020B0503020204020204" pitchFamily="34" charset="0"/>
              </a:rPr>
              <a:t>Energia</a:t>
            </a:r>
            <a:r>
              <a:rPr lang="en-US" altLang="it-IT" sz="2100" b="1" dirty="0">
                <a:solidFill>
                  <a:schemeClr val="accent1">
                    <a:lumMod val="75000"/>
                  </a:schemeClr>
                </a:solidFill>
                <a:latin typeface="Corbel" panose="020B0503020204020204" pitchFamily="34" charset="0"/>
              </a:rPr>
              <a:t> 2020</a:t>
            </a:r>
          </a:p>
          <a:p>
            <a:endParaRPr lang="en-US" sz="2000" dirty="0">
              <a:latin typeface="Calibri Light" panose="020F0302020204030204" pitchFamily="34" charset="0"/>
              <a:cs typeface="Calibri Light" panose="020F0302020204030204" pitchFamily="34" charset="0"/>
            </a:endParaRPr>
          </a:p>
          <a:p>
            <a:pPr>
              <a:defRPr/>
            </a:pPr>
            <a:r>
              <a:rPr lang="it-IT" sz="2000" b="1" dirty="0" err="1">
                <a:solidFill>
                  <a:schemeClr val="accent1">
                    <a:lumMod val="75000"/>
                  </a:schemeClr>
                </a:solidFill>
                <a:ea typeface="ＭＳ Ｐゴシック" charset="0"/>
              </a:rPr>
              <a:t>Renewable</a:t>
            </a:r>
            <a:r>
              <a:rPr lang="it-IT" sz="2000" b="1" dirty="0">
                <a:solidFill>
                  <a:schemeClr val="accent1">
                    <a:lumMod val="75000"/>
                  </a:schemeClr>
                </a:solidFill>
                <a:ea typeface="ＭＳ Ｐゴシック" charset="0"/>
              </a:rPr>
              <a:t> Energy Directive (2009/28/EU):</a:t>
            </a:r>
          </a:p>
          <a:p>
            <a:pPr>
              <a:defRPr/>
            </a:pPr>
            <a:endParaRPr lang="it-IT" sz="2000" b="1" dirty="0">
              <a:solidFill>
                <a:schemeClr val="accent1">
                  <a:lumMod val="75000"/>
                </a:schemeClr>
              </a:solidFill>
              <a:ea typeface="ＭＳ Ｐゴシック" charset="0"/>
            </a:endParaRPr>
          </a:p>
          <a:p>
            <a:pPr marL="800100" lvl="1" indent="-342900">
              <a:buFont typeface="Wingdings" pitchFamily="2" charset="2"/>
              <a:buChar char="Ø"/>
              <a:defRPr/>
            </a:pPr>
            <a:r>
              <a:rPr lang="en-US" sz="2000" dirty="0">
                <a:solidFill>
                  <a:schemeClr val="accent1">
                    <a:lumMod val="75000"/>
                  </a:schemeClr>
                </a:solidFill>
                <a:ea typeface="ＭＳ Ｐゴシック" charset="0"/>
              </a:rPr>
              <a:t>Target </a:t>
            </a:r>
            <a:r>
              <a:rPr lang="en-US" sz="2000" dirty="0" err="1">
                <a:solidFill>
                  <a:schemeClr val="accent1">
                    <a:lumMod val="75000"/>
                  </a:schemeClr>
                </a:solidFill>
                <a:ea typeface="ＭＳ Ｐゴシック" charset="0"/>
              </a:rPr>
              <a:t>obbligatorio</a:t>
            </a:r>
            <a:r>
              <a:rPr lang="en-US" sz="2000" dirty="0">
                <a:solidFill>
                  <a:schemeClr val="accent1">
                    <a:lumMod val="75000"/>
                  </a:schemeClr>
                </a:solidFill>
                <a:ea typeface="ＭＳ Ｐゴシック" charset="0"/>
              </a:rPr>
              <a:t> di </a:t>
            </a:r>
            <a:r>
              <a:rPr lang="en-US" sz="2000" b="1" dirty="0" err="1">
                <a:solidFill>
                  <a:schemeClr val="accent1">
                    <a:lumMod val="75000"/>
                  </a:schemeClr>
                </a:solidFill>
                <a:ea typeface="ＭＳ Ｐゴシック" charset="0"/>
              </a:rPr>
              <a:t>almeno</a:t>
            </a:r>
            <a:r>
              <a:rPr lang="en-US" sz="2000" b="1" dirty="0">
                <a:solidFill>
                  <a:schemeClr val="accent1">
                    <a:lumMod val="75000"/>
                  </a:schemeClr>
                </a:solidFill>
                <a:ea typeface="ＭＳ Ｐゴシック" charset="0"/>
              </a:rPr>
              <a:t> </a:t>
            </a:r>
            <a:r>
              <a:rPr lang="en-US" sz="2000" b="1" dirty="0" err="1">
                <a:solidFill>
                  <a:schemeClr val="accent1">
                    <a:lumMod val="75000"/>
                  </a:schemeClr>
                </a:solidFill>
                <a:ea typeface="ＭＳ Ｐゴシック" charset="0"/>
              </a:rPr>
              <a:t>il</a:t>
            </a:r>
            <a:r>
              <a:rPr lang="en-US" sz="2000" b="1" dirty="0">
                <a:solidFill>
                  <a:schemeClr val="accent1">
                    <a:lumMod val="75000"/>
                  </a:schemeClr>
                </a:solidFill>
                <a:ea typeface="ＭＳ Ｐゴシック" charset="0"/>
              </a:rPr>
              <a:t> 20% di </a:t>
            </a:r>
            <a:r>
              <a:rPr lang="en-US" sz="2000" b="1" dirty="0" err="1">
                <a:solidFill>
                  <a:schemeClr val="accent1">
                    <a:lumMod val="75000"/>
                  </a:schemeClr>
                </a:solidFill>
                <a:ea typeface="ＭＳ Ｐゴシック" charset="0"/>
              </a:rPr>
              <a:t>energia</a:t>
            </a:r>
            <a:r>
              <a:rPr lang="en-US" sz="2000" b="1" dirty="0">
                <a:solidFill>
                  <a:schemeClr val="accent1">
                    <a:lumMod val="75000"/>
                  </a:schemeClr>
                </a:solidFill>
                <a:ea typeface="ＭＳ Ｐゴシック" charset="0"/>
              </a:rPr>
              <a:t> da </a:t>
            </a:r>
            <a:r>
              <a:rPr lang="en-US" sz="2000" b="1" dirty="0" err="1">
                <a:solidFill>
                  <a:schemeClr val="accent1">
                    <a:lumMod val="75000"/>
                  </a:schemeClr>
                </a:solidFill>
                <a:ea typeface="ＭＳ Ｐゴシック" charset="0"/>
              </a:rPr>
              <a:t>fonte</a:t>
            </a:r>
            <a:r>
              <a:rPr lang="en-US" sz="2000" b="1" dirty="0">
                <a:solidFill>
                  <a:schemeClr val="accent1">
                    <a:lumMod val="75000"/>
                  </a:schemeClr>
                </a:solidFill>
                <a:ea typeface="ＭＳ Ｐゴシック" charset="0"/>
              </a:rPr>
              <a:t> </a:t>
            </a:r>
            <a:r>
              <a:rPr lang="en-US" sz="2000" b="1" dirty="0" err="1">
                <a:solidFill>
                  <a:schemeClr val="accent1">
                    <a:lumMod val="75000"/>
                  </a:schemeClr>
                </a:solidFill>
                <a:ea typeface="ＭＳ Ｐゴシック" charset="0"/>
              </a:rPr>
              <a:t>rinnovabile</a:t>
            </a:r>
            <a:r>
              <a:rPr lang="en-US" sz="2000" b="1" dirty="0">
                <a:solidFill>
                  <a:schemeClr val="accent1">
                    <a:lumMod val="75000"/>
                  </a:schemeClr>
                </a:solidFill>
                <a:ea typeface="ＭＳ Ｐゴシック" charset="0"/>
              </a:rPr>
              <a:t> </a:t>
            </a:r>
            <a:r>
              <a:rPr lang="en-US" sz="2000" dirty="0" err="1">
                <a:solidFill>
                  <a:schemeClr val="accent1">
                    <a:lumMod val="75000"/>
                  </a:schemeClr>
                </a:solidFill>
                <a:ea typeface="ＭＳ Ｐゴシック" charset="0"/>
              </a:rPr>
              <a:t>rispetto</a:t>
            </a:r>
            <a:r>
              <a:rPr lang="en-US" sz="2000" dirty="0">
                <a:solidFill>
                  <a:schemeClr val="accent1">
                    <a:lumMod val="75000"/>
                  </a:schemeClr>
                </a:solidFill>
                <a:ea typeface="ＭＳ Ｐゴシック" charset="0"/>
              </a:rPr>
              <a:t> al </a:t>
            </a:r>
            <a:r>
              <a:rPr lang="en-US" sz="2000" dirty="0" err="1">
                <a:solidFill>
                  <a:schemeClr val="accent1">
                    <a:lumMod val="75000"/>
                  </a:schemeClr>
                </a:solidFill>
                <a:ea typeface="ＭＳ Ｐゴシック" charset="0"/>
              </a:rPr>
              <a:t>consumo</a:t>
            </a:r>
            <a:r>
              <a:rPr lang="en-US" sz="2000" dirty="0">
                <a:solidFill>
                  <a:schemeClr val="accent1">
                    <a:lumMod val="75000"/>
                  </a:schemeClr>
                </a:solidFill>
                <a:ea typeface="ＭＳ Ｐゴシック" charset="0"/>
              </a:rPr>
              <a:t> finale di </a:t>
            </a:r>
            <a:r>
              <a:rPr lang="en-US" sz="2000" dirty="0" err="1">
                <a:solidFill>
                  <a:schemeClr val="accent1">
                    <a:lumMod val="75000"/>
                  </a:schemeClr>
                </a:solidFill>
                <a:ea typeface="ＭＳ Ｐゴシック" charset="0"/>
              </a:rPr>
              <a:t>energia</a:t>
            </a:r>
            <a:r>
              <a:rPr lang="en-US" sz="2000" dirty="0">
                <a:solidFill>
                  <a:schemeClr val="accent1">
                    <a:lumMod val="75000"/>
                  </a:schemeClr>
                </a:solidFill>
                <a:ea typeface="ＭＳ Ｐゴシック" charset="0"/>
              </a:rPr>
              <a:t> </a:t>
            </a:r>
            <a:r>
              <a:rPr lang="en-US" sz="2000" b="1" dirty="0" err="1">
                <a:solidFill>
                  <a:schemeClr val="accent1">
                    <a:lumMod val="75000"/>
                  </a:schemeClr>
                </a:solidFill>
                <a:ea typeface="ＭＳ Ｐゴシック" charset="0"/>
              </a:rPr>
              <a:t>nel</a:t>
            </a:r>
            <a:r>
              <a:rPr lang="en-US" sz="2000" b="1" dirty="0">
                <a:solidFill>
                  <a:schemeClr val="accent1">
                    <a:lumMod val="75000"/>
                  </a:schemeClr>
                </a:solidFill>
                <a:ea typeface="ＭＳ Ｐゴシック" charset="0"/>
              </a:rPr>
              <a:t> 2020</a:t>
            </a:r>
            <a:r>
              <a:rPr lang="en-US" sz="2000" dirty="0">
                <a:solidFill>
                  <a:schemeClr val="accent1">
                    <a:lumMod val="75000"/>
                  </a:schemeClr>
                </a:solidFill>
                <a:ea typeface="ＭＳ Ｐゴシック" charset="0"/>
              </a:rPr>
              <a:t>. </a:t>
            </a:r>
          </a:p>
          <a:p>
            <a:pPr marL="800100" lvl="1" indent="-342900">
              <a:buFont typeface="Wingdings" pitchFamily="2" charset="2"/>
              <a:buChar char="Ø"/>
              <a:defRPr/>
            </a:pPr>
            <a:endParaRPr lang="en-US" sz="2000" dirty="0">
              <a:solidFill>
                <a:schemeClr val="accent1">
                  <a:lumMod val="75000"/>
                </a:schemeClr>
              </a:solidFill>
              <a:ea typeface="ＭＳ Ｐゴシック" charset="0"/>
            </a:endParaRPr>
          </a:p>
          <a:p>
            <a:pPr marL="800100" lvl="1" indent="-342900">
              <a:buFont typeface="Wingdings" pitchFamily="2" charset="2"/>
              <a:buChar char="Ø"/>
              <a:defRPr/>
            </a:pPr>
            <a:r>
              <a:rPr lang="en-US" sz="2000" b="1" dirty="0">
                <a:solidFill>
                  <a:schemeClr val="accent1">
                    <a:lumMod val="75000"/>
                  </a:schemeClr>
                </a:solidFill>
                <a:ea typeface="ＭＳ Ｐゴシック" charset="0"/>
              </a:rPr>
              <a:t>Target </a:t>
            </a:r>
            <a:r>
              <a:rPr lang="en-US" sz="2000" b="1" dirty="0" err="1">
                <a:solidFill>
                  <a:schemeClr val="accent1">
                    <a:lumMod val="75000"/>
                  </a:schemeClr>
                </a:solidFill>
                <a:ea typeface="ＭＳ Ｐゴシック" charset="0"/>
              </a:rPr>
              <a:t>obbligatorio</a:t>
            </a:r>
            <a:r>
              <a:rPr lang="en-US" sz="2000" b="1" dirty="0">
                <a:solidFill>
                  <a:schemeClr val="accent1">
                    <a:lumMod val="75000"/>
                  </a:schemeClr>
                </a:solidFill>
                <a:ea typeface="ＭＳ Ｐゴシック" charset="0"/>
              </a:rPr>
              <a:t> a </a:t>
            </a:r>
            <a:r>
              <a:rPr lang="en-US" sz="2000" b="1" dirty="0" err="1">
                <a:solidFill>
                  <a:schemeClr val="accent1">
                    <a:lumMod val="75000"/>
                  </a:schemeClr>
                </a:solidFill>
                <a:ea typeface="ＭＳ Ｐゴシック" charset="0"/>
              </a:rPr>
              <a:t>livello</a:t>
            </a:r>
            <a:r>
              <a:rPr lang="en-US" sz="2000" b="1" dirty="0">
                <a:solidFill>
                  <a:schemeClr val="accent1">
                    <a:lumMod val="75000"/>
                  </a:schemeClr>
                </a:solidFill>
                <a:ea typeface="ＭＳ Ｐゴシック" charset="0"/>
              </a:rPr>
              <a:t> </a:t>
            </a:r>
            <a:r>
              <a:rPr lang="en-US" sz="2000" b="1" dirty="0" err="1">
                <a:solidFill>
                  <a:schemeClr val="accent1">
                    <a:lumMod val="75000"/>
                  </a:schemeClr>
                </a:solidFill>
                <a:ea typeface="ＭＳ Ｐゴシック" charset="0"/>
              </a:rPr>
              <a:t>nazionale</a:t>
            </a:r>
            <a:r>
              <a:rPr lang="en-US" sz="2000" b="1" dirty="0">
                <a:solidFill>
                  <a:schemeClr val="accent1">
                    <a:lumMod val="75000"/>
                  </a:schemeClr>
                </a:solidFill>
                <a:ea typeface="ＭＳ Ｐゴシック" charset="0"/>
              </a:rPr>
              <a:t>:</a:t>
            </a:r>
            <a:r>
              <a:rPr lang="it-IT" sz="2000" b="1" dirty="0">
                <a:solidFill>
                  <a:schemeClr val="accent1">
                    <a:lumMod val="75000"/>
                  </a:schemeClr>
                </a:solidFill>
                <a:ea typeface="ＭＳ Ｐゴシック" charset="0"/>
              </a:rPr>
              <a:t> </a:t>
            </a:r>
            <a:r>
              <a:rPr lang="it-IT" sz="2000" dirty="0">
                <a:solidFill>
                  <a:schemeClr val="accent1">
                    <a:lumMod val="75000"/>
                  </a:schemeClr>
                </a:solidFill>
                <a:ea typeface="ＭＳ Ｐゴシック" charset="0"/>
              </a:rPr>
              <a:t>la Direttiva fornisce il quadro in cui tutti gli Stati Membri possono presentare i loro Piani Nazionali per incrementare l’uso di RES </a:t>
            </a:r>
            <a:r>
              <a:rPr lang="en-US" sz="2000" dirty="0">
                <a:solidFill>
                  <a:schemeClr val="accent1">
                    <a:lumMod val="75000"/>
                  </a:schemeClr>
                </a:solidFill>
                <a:ea typeface="ＭＳ Ｐゴシック" charset="0"/>
              </a:rPr>
              <a:t>(NREAPs). </a:t>
            </a:r>
          </a:p>
          <a:p>
            <a:pPr marL="800100" lvl="1" indent="-342900">
              <a:buFont typeface="Wingdings" pitchFamily="2" charset="2"/>
              <a:buChar char="Ø"/>
              <a:defRPr/>
            </a:pPr>
            <a:endParaRPr lang="en-US" sz="2000" dirty="0">
              <a:solidFill>
                <a:schemeClr val="accent1">
                  <a:lumMod val="75000"/>
                </a:schemeClr>
              </a:solidFill>
              <a:ea typeface="ＭＳ Ｐゴシック" charset="0"/>
            </a:endParaRPr>
          </a:p>
          <a:p>
            <a:pPr marL="800100" lvl="1" indent="-342900">
              <a:buFont typeface="Wingdings" pitchFamily="2" charset="2"/>
              <a:buChar char="Ø"/>
              <a:defRPr/>
            </a:pPr>
            <a:r>
              <a:rPr lang="en-US" sz="2000" dirty="0">
                <a:solidFill>
                  <a:schemeClr val="accent1">
                    <a:lumMod val="75000"/>
                  </a:schemeClr>
                </a:solidFill>
                <a:ea typeface="ＭＳ Ｐゴシック" charset="0"/>
              </a:rPr>
              <a:t>Ha </a:t>
            </a:r>
            <a:r>
              <a:rPr lang="en-US" sz="2000" dirty="0" err="1">
                <a:solidFill>
                  <a:schemeClr val="accent1">
                    <a:lumMod val="75000"/>
                  </a:schemeClr>
                </a:solidFill>
                <a:ea typeface="ＭＳ Ｐゴシック" charset="0"/>
              </a:rPr>
              <a:t>contrastato</a:t>
            </a:r>
            <a:r>
              <a:rPr lang="en-US" sz="2000" dirty="0">
                <a:solidFill>
                  <a:schemeClr val="accent1">
                    <a:lumMod val="75000"/>
                  </a:schemeClr>
                </a:solidFill>
                <a:ea typeface="ＭＳ Ｐゴシック" charset="0"/>
              </a:rPr>
              <a:t> </a:t>
            </a:r>
            <a:r>
              <a:rPr lang="en-US" sz="2000" dirty="0" err="1">
                <a:solidFill>
                  <a:schemeClr val="accent1">
                    <a:lumMod val="75000"/>
                  </a:schemeClr>
                </a:solidFill>
                <a:ea typeface="ＭＳ Ｐゴシック" charset="0"/>
              </a:rPr>
              <a:t>l’impatto</a:t>
            </a:r>
            <a:r>
              <a:rPr lang="en-US" sz="2000" dirty="0">
                <a:solidFill>
                  <a:schemeClr val="accent1">
                    <a:lumMod val="75000"/>
                  </a:schemeClr>
                </a:solidFill>
                <a:ea typeface="ＭＳ Ｐゴシック" charset="0"/>
              </a:rPr>
              <a:t> del basso </a:t>
            </a:r>
            <a:r>
              <a:rPr lang="en-US" sz="2000" dirty="0" err="1">
                <a:solidFill>
                  <a:schemeClr val="accent1">
                    <a:lumMod val="75000"/>
                  </a:schemeClr>
                </a:solidFill>
                <a:ea typeface="ＭＳ Ｐゴシック" charset="0"/>
              </a:rPr>
              <a:t>prezzo</a:t>
            </a:r>
            <a:r>
              <a:rPr lang="en-US" sz="2000" dirty="0">
                <a:solidFill>
                  <a:schemeClr val="accent1">
                    <a:lumMod val="75000"/>
                  </a:schemeClr>
                </a:solidFill>
                <a:ea typeface="ＭＳ Ｐゴシック" charset="0"/>
              </a:rPr>
              <a:t> </a:t>
            </a:r>
            <a:r>
              <a:rPr lang="en-US" sz="2000" dirty="0" err="1">
                <a:solidFill>
                  <a:schemeClr val="accent1">
                    <a:lumMod val="75000"/>
                  </a:schemeClr>
                </a:solidFill>
                <a:ea typeface="ＭＳ Ｐゴシック" charset="0"/>
              </a:rPr>
              <a:t>delle</a:t>
            </a:r>
            <a:r>
              <a:rPr lang="en-US" sz="2000" dirty="0">
                <a:solidFill>
                  <a:schemeClr val="accent1">
                    <a:lumMod val="75000"/>
                  </a:schemeClr>
                </a:solidFill>
                <a:ea typeface="ＭＳ Ｐゴシック" charset="0"/>
              </a:rPr>
              <a:t> quote </a:t>
            </a:r>
            <a:r>
              <a:rPr lang="en-US" sz="2000" dirty="0" err="1">
                <a:solidFill>
                  <a:schemeClr val="accent1">
                    <a:lumMod val="75000"/>
                  </a:schemeClr>
                </a:solidFill>
                <a:ea typeface="ＭＳ Ｐゴシック" charset="0"/>
              </a:rPr>
              <a:t>nel</a:t>
            </a:r>
            <a:r>
              <a:rPr lang="en-US" sz="2000" dirty="0">
                <a:solidFill>
                  <a:schemeClr val="accent1">
                    <a:lumMod val="75000"/>
                  </a:schemeClr>
                </a:solidFill>
                <a:ea typeface="ＭＳ Ｐゴシック" charset="0"/>
              </a:rPr>
              <a:t> </a:t>
            </a:r>
            <a:r>
              <a:rPr lang="en-US" sz="2000" dirty="0" err="1">
                <a:solidFill>
                  <a:schemeClr val="accent1">
                    <a:lumMod val="75000"/>
                  </a:schemeClr>
                </a:solidFill>
                <a:ea typeface="ＭＳ Ｐゴシック" charset="0"/>
              </a:rPr>
              <a:t>sistema</a:t>
            </a:r>
            <a:r>
              <a:rPr lang="en-US" sz="2000" dirty="0">
                <a:solidFill>
                  <a:schemeClr val="accent1">
                    <a:lumMod val="75000"/>
                  </a:schemeClr>
                </a:solidFill>
                <a:ea typeface="ＭＳ Ｐゴシック" charset="0"/>
              </a:rPr>
              <a:t> EU ETS </a:t>
            </a:r>
            <a:r>
              <a:rPr lang="en-US" sz="2000" dirty="0" err="1">
                <a:solidFill>
                  <a:schemeClr val="accent1">
                    <a:lumMod val="75000"/>
                  </a:schemeClr>
                </a:solidFill>
                <a:ea typeface="ＭＳ Ｐゴシック" charset="0"/>
              </a:rPr>
              <a:t>attraverso</a:t>
            </a:r>
            <a:r>
              <a:rPr lang="en-US" sz="2000" dirty="0">
                <a:solidFill>
                  <a:schemeClr val="accent1">
                    <a:lumMod val="75000"/>
                  </a:schemeClr>
                </a:solidFill>
                <a:ea typeface="ＭＳ Ｐゴシック" charset="0"/>
              </a:rPr>
              <a:t> </a:t>
            </a:r>
            <a:r>
              <a:rPr lang="en-US" sz="2000" dirty="0" err="1">
                <a:solidFill>
                  <a:schemeClr val="accent1">
                    <a:lumMod val="75000"/>
                  </a:schemeClr>
                </a:solidFill>
                <a:ea typeface="ＭＳ Ｐゴシック" charset="0"/>
              </a:rPr>
              <a:t>l’obbligo</a:t>
            </a:r>
            <a:r>
              <a:rPr lang="en-US" sz="2000" dirty="0">
                <a:solidFill>
                  <a:schemeClr val="accent1">
                    <a:lumMod val="75000"/>
                  </a:schemeClr>
                </a:solidFill>
                <a:ea typeface="ＭＳ Ｐゴシック" charset="0"/>
              </a:rPr>
              <a:t> per </a:t>
            </a:r>
            <a:r>
              <a:rPr lang="en-US" sz="2000" dirty="0" err="1">
                <a:solidFill>
                  <a:schemeClr val="accent1">
                    <a:lumMod val="75000"/>
                  </a:schemeClr>
                </a:solidFill>
                <a:ea typeface="ＭＳ Ｐゴシック" charset="0"/>
              </a:rPr>
              <a:t>gli</a:t>
            </a:r>
            <a:r>
              <a:rPr lang="en-US" sz="2000" dirty="0">
                <a:solidFill>
                  <a:schemeClr val="accent1">
                    <a:lumMod val="75000"/>
                  </a:schemeClr>
                </a:solidFill>
                <a:ea typeface="ＭＳ Ｐゴシック" charset="0"/>
              </a:rPr>
              <a:t> </a:t>
            </a:r>
            <a:r>
              <a:rPr lang="en-US" sz="2000" dirty="0" err="1">
                <a:solidFill>
                  <a:schemeClr val="accent1">
                    <a:lumMod val="75000"/>
                  </a:schemeClr>
                </a:solidFill>
                <a:ea typeface="ＭＳ Ｐゴシック" charset="0"/>
              </a:rPr>
              <a:t>Stati</a:t>
            </a:r>
            <a:r>
              <a:rPr lang="en-US" sz="2000" dirty="0">
                <a:solidFill>
                  <a:schemeClr val="accent1">
                    <a:lumMod val="75000"/>
                  </a:schemeClr>
                </a:solidFill>
                <a:ea typeface="ＭＳ Ｐゴシック" charset="0"/>
              </a:rPr>
              <a:t> </a:t>
            </a:r>
            <a:r>
              <a:rPr lang="en-US" sz="2000" dirty="0" err="1">
                <a:solidFill>
                  <a:schemeClr val="accent1">
                    <a:lumMod val="75000"/>
                  </a:schemeClr>
                </a:solidFill>
                <a:ea typeface="ＭＳ Ｐゴシック" charset="0"/>
              </a:rPr>
              <a:t>Membri</a:t>
            </a:r>
            <a:r>
              <a:rPr lang="en-US" sz="2000" dirty="0">
                <a:solidFill>
                  <a:schemeClr val="accent1">
                    <a:lumMod val="75000"/>
                  </a:schemeClr>
                </a:solidFill>
                <a:ea typeface="ＭＳ Ｐゴシック" charset="0"/>
              </a:rPr>
              <a:t> di </a:t>
            </a:r>
            <a:r>
              <a:rPr lang="en-US" sz="2000" dirty="0" err="1">
                <a:solidFill>
                  <a:schemeClr val="accent1">
                    <a:lumMod val="75000"/>
                  </a:schemeClr>
                </a:solidFill>
                <a:ea typeface="ＭＳ Ｐゴシック" charset="0"/>
              </a:rPr>
              <a:t>aumentare</a:t>
            </a:r>
            <a:r>
              <a:rPr lang="en-US" sz="2000" dirty="0">
                <a:solidFill>
                  <a:schemeClr val="accent1">
                    <a:lumMod val="75000"/>
                  </a:schemeClr>
                </a:solidFill>
                <a:ea typeface="ＭＳ Ｐゴシック" charset="0"/>
              </a:rPr>
              <a:t> la quota di </a:t>
            </a:r>
            <a:r>
              <a:rPr lang="en-US" sz="2000" dirty="0" err="1">
                <a:solidFill>
                  <a:schemeClr val="accent1">
                    <a:lumMod val="75000"/>
                  </a:schemeClr>
                </a:solidFill>
                <a:ea typeface="ＭＳ Ｐゴシック" charset="0"/>
              </a:rPr>
              <a:t>energia</a:t>
            </a:r>
            <a:r>
              <a:rPr lang="en-US" sz="2000" dirty="0">
                <a:solidFill>
                  <a:schemeClr val="accent1">
                    <a:lumMod val="75000"/>
                  </a:schemeClr>
                </a:solidFill>
                <a:ea typeface="ＭＳ Ｐゴシック" charset="0"/>
              </a:rPr>
              <a:t> da </a:t>
            </a:r>
          </a:p>
          <a:p>
            <a:pPr lvl="1">
              <a:defRPr/>
            </a:pPr>
            <a:r>
              <a:rPr lang="en-US" sz="2000" dirty="0">
                <a:solidFill>
                  <a:schemeClr val="accent1">
                    <a:lumMod val="75000"/>
                  </a:schemeClr>
                </a:solidFill>
                <a:ea typeface="ＭＳ Ｐゴシック" charset="0"/>
              </a:rPr>
              <a:t>	</a:t>
            </a:r>
            <a:r>
              <a:rPr lang="en-US" sz="2000" dirty="0" err="1">
                <a:solidFill>
                  <a:schemeClr val="accent1">
                    <a:lumMod val="75000"/>
                  </a:schemeClr>
                </a:solidFill>
                <a:ea typeface="ＭＳ Ｐゴシック" charset="0"/>
              </a:rPr>
              <a:t>fonte</a:t>
            </a:r>
            <a:r>
              <a:rPr lang="en-US" sz="2000" dirty="0">
                <a:solidFill>
                  <a:schemeClr val="accent1">
                    <a:lumMod val="75000"/>
                  </a:schemeClr>
                </a:solidFill>
                <a:ea typeface="ＭＳ Ｐゴシック" charset="0"/>
              </a:rPr>
              <a:t> </a:t>
            </a:r>
            <a:r>
              <a:rPr lang="en-US" sz="2000" dirty="0" err="1">
                <a:solidFill>
                  <a:schemeClr val="accent1">
                    <a:lumMod val="75000"/>
                  </a:schemeClr>
                </a:solidFill>
                <a:ea typeface="ＭＳ Ｐゴシック" charset="0"/>
              </a:rPr>
              <a:t>rinnovabile</a:t>
            </a:r>
            <a:r>
              <a:rPr lang="en-US" sz="2000" dirty="0">
                <a:solidFill>
                  <a:schemeClr val="accent1">
                    <a:lumMod val="75000"/>
                  </a:schemeClr>
                </a:solidFill>
                <a:ea typeface="ＭＳ Ｐゴシック" charset="0"/>
              </a:rPr>
              <a:t>.  </a:t>
            </a:r>
            <a:endParaRPr lang="it-IT" sz="2000" dirty="0"/>
          </a:p>
        </p:txBody>
      </p:sp>
    </p:spTree>
    <p:extLst>
      <p:ext uri="{BB962C8B-B14F-4D97-AF65-F5344CB8AC3E}">
        <p14:creationId xmlns:p14="http://schemas.microsoft.com/office/powerpoint/2010/main" val="5722590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err="1">
                <a:solidFill>
                  <a:schemeClr val="accent1">
                    <a:lumMod val="75000"/>
                  </a:schemeClr>
                </a:solidFill>
                <a:latin typeface="Corbel" panose="020B0503020204020204" pitchFamily="34" charset="0"/>
                <a:cs typeface="Calibri Light" panose="020F0302020204030204" pitchFamily="34" charset="0"/>
              </a:rPr>
              <a:t>Interazione</a:t>
            </a:r>
            <a:r>
              <a:rPr lang="en-US" sz="1200" b="1" dirty="0">
                <a:solidFill>
                  <a:schemeClr val="accent1">
                    <a:lumMod val="75000"/>
                  </a:schemeClr>
                </a:solidFill>
                <a:latin typeface="Corbel" panose="020B0503020204020204" pitchFamily="34" charset="0"/>
                <a:cs typeface="Calibri Light" panose="020F0302020204030204" pitchFamily="34" charset="0"/>
              </a:rPr>
              <a:t> dell’ EU ETS con </a:t>
            </a:r>
            <a:r>
              <a:rPr lang="en-US" sz="1200" b="1" dirty="0" err="1">
                <a:solidFill>
                  <a:schemeClr val="accent1">
                    <a:lumMod val="75000"/>
                  </a:schemeClr>
                </a:solidFill>
                <a:latin typeface="Corbel" panose="020B0503020204020204" pitchFamily="34" charset="0"/>
                <a:cs typeface="Calibri Light" panose="020F0302020204030204" pitchFamily="34" charset="0"/>
              </a:rPr>
              <a:t>altre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politiche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climatiche</a:t>
            </a:r>
            <a:r>
              <a:rPr lang="en-US" sz="1200" b="1" dirty="0">
                <a:solidFill>
                  <a:schemeClr val="accent1">
                    <a:lumMod val="75000"/>
                  </a:schemeClr>
                </a:solidFill>
                <a:latin typeface="Corbel" panose="020B0503020204020204" pitchFamily="34" charset="0"/>
                <a:cs typeface="Calibri Light" panose="020F0302020204030204" pitchFamily="34" charset="0"/>
              </a:rPr>
              <a:t> e </a:t>
            </a:r>
            <a:r>
              <a:rPr lang="en-US" sz="1200" b="1" dirty="0" err="1">
                <a:solidFill>
                  <a:schemeClr val="accent1">
                    <a:lumMod val="75000"/>
                  </a:schemeClr>
                </a:solidFill>
                <a:latin typeface="Corbel" panose="020B0503020204020204" pitchFamily="34" charset="0"/>
                <a:cs typeface="Calibri Light" panose="020F0302020204030204" pitchFamily="34" charset="0"/>
              </a:rPr>
              <a:t>energetiche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europee</a:t>
            </a:r>
            <a:endParaRPr lang="en-US" sz="1200" b="1" dirty="0">
              <a:solidFill>
                <a:schemeClr val="accent1">
                  <a:lumMod val="75000"/>
                </a:schemeClr>
              </a:solidFill>
              <a:latin typeface="Corbel" panose="020B0503020204020204" pitchFamily="34" charset="0"/>
              <a:cs typeface="Calibri Light" panose="020F0302020204030204" pitchFamily="34" charset="0"/>
            </a:endParaRP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3" name="CasellaDiTesto 2">
            <a:extLst>
              <a:ext uri="{FF2B5EF4-FFF2-40B4-BE49-F238E27FC236}">
                <a16:creationId xmlns:a16="http://schemas.microsoft.com/office/drawing/2014/main" id="{43DCAAE9-E701-3F4A-8370-013C4E542A1F}"/>
              </a:ext>
            </a:extLst>
          </p:cNvPr>
          <p:cNvSpPr txBox="1"/>
          <p:nvPr/>
        </p:nvSpPr>
        <p:spPr>
          <a:xfrm>
            <a:off x="2500561" y="1957305"/>
            <a:ext cx="9434935" cy="3724096"/>
          </a:xfrm>
          <a:prstGeom prst="rect">
            <a:avLst/>
          </a:prstGeom>
          <a:noFill/>
        </p:spPr>
        <p:txBody>
          <a:bodyPr wrap="square" rtlCol="0">
            <a:spAutoFit/>
          </a:bodyPr>
          <a:lstStyle/>
          <a:p>
            <a:r>
              <a:rPr lang="en-US" altLang="it-IT" sz="2100" b="1" dirty="0" err="1">
                <a:solidFill>
                  <a:schemeClr val="accent1">
                    <a:lumMod val="75000"/>
                  </a:schemeClr>
                </a:solidFill>
                <a:latin typeface="Corbel" panose="020B0503020204020204" pitchFamily="34" charset="0"/>
              </a:rPr>
              <a:t>Interazione</a:t>
            </a:r>
            <a:r>
              <a:rPr lang="en-US" altLang="it-IT" sz="2100" b="1" dirty="0">
                <a:solidFill>
                  <a:schemeClr val="accent1">
                    <a:lumMod val="75000"/>
                  </a:schemeClr>
                </a:solidFill>
                <a:latin typeface="Corbel" panose="020B0503020204020204" pitchFamily="34" charset="0"/>
              </a:rPr>
              <a:t> con </a:t>
            </a:r>
            <a:r>
              <a:rPr lang="en-US" altLang="it-IT" sz="2100" b="1" dirty="0" err="1">
                <a:solidFill>
                  <a:schemeClr val="accent1">
                    <a:lumMod val="75000"/>
                  </a:schemeClr>
                </a:solidFill>
                <a:latin typeface="Corbel" panose="020B0503020204020204" pitchFamily="34" charset="0"/>
              </a:rPr>
              <a:t>politiche</a:t>
            </a:r>
            <a:r>
              <a:rPr lang="en-US" altLang="it-IT" sz="2100" b="1" dirty="0">
                <a:solidFill>
                  <a:schemeClr val="accent1">
                    <a:lumMod val="75000"/>
                  </a:schemeClr>
                </a:solidFill>
                <a:latin typeface="Corbel" panose="020B0503020204020204" pitchFamily="34" charset="0"/>
              </a:rPr>
              <a:t> </a:t>
            </a:r>
            <a:r>
              <a:rPr lang="en-US" altLang="it-IT" sz="2100" b="1" dirty="0" err="1">
                <a:solidFill>
                  <a:schemeClr val="accent1">
                    <a:lumMod val="75000"/>
                  </a:schemeClr>
                </a:solidFill>
                <a:latin typeface="Corbel" panose="020B0503020204020204" pitchFamily="34" charset="0"/>
              </a:rPr>
              <a:t>europee</a:t>
            </a:r>
            <a:r>
              <a:rPr lang="en-US" altLang="it-IT" sz="2100" b="1" dirty="0">
                <a:solidFill>
                  <a:schemeClr val="accent1">
                    <a:lumMod val="75000"/>
                  </a:schemeClr>
                </a:solidFill>
                <a:latin typeface="Corbel" panose="020B0503020204020204" pitchFamily="34" charset="0"/>
              </a:rPr>
              <a:t>: Il </a:t>
            </a:r>
            <a:r>
              <a:rPr lang="en-US" altLang="it-IT" sz="2100" b="1" dirty="0" err="1">
                <a:solidFill>
                  <a:schemeClr val="accent1">
                    <a:lumMod val="75000"/>
                  </a:schemeClr>
                </a:solidFill>
                <a:latin typeface="Corbel" panose="020B0503020204020204" pitchFamily="34" charset="0"/>
              </a:rPr>
              <a:t>Pacchetto</a:t>
            </a:r>
            <a:r>
              <a:rPr lang="en-US" altLang="it-IT" sz="2100" b="1" dirty="0">
                <a:solidFill>
                  <a:schemeClr val="accent1">
                    <a:lumMod val="75000"/>
                  </a:schemeClr>
                </a:solidFill>
                <a:latin typeface="Corbel" panose="020B0503020204020204" pitchFamily="34" charset="0"/>
              </a:rPr>
              <a:t> </a:t>
            </a:r>
            <a:r>
              <a:rPr lang="en-US" altLang="it-IT" sz="2100" b="1" dirty="0" err="1">
                <a:solidFill>
                  <a:schemeClr val="accent1">
                    <a:lumMod val="75000"/>
                  </a:schemeClr>
                </a:solidFill>
                <a:latin typeface="Corbel" panose="020B0503020204020204" pitchFamily="34" charset="0"/>
              </a:rPr>
              <a:t>Clima</a:t>
            </a:r>
            <a:r>
              <a:rPr lang="en-US" altLang="it-IT" sz="2100" b="1" dirty="0">
                <a:solidFill>
                  <a:schemeClr val="accent1">
                    <a:lumMod val="75000"/>
                  </a:schemeClr>
                </a:solidFill>
                <a:latin typeface="Corbel" panose="020B0503020204020204" pitchFamily="34" charset="0"/>
              </a:rPr>
              <a:t> e </a:t>
            </a:r>
            <a:r>
              <a:rPr lang="en-US" altLang="it-IT" sz="2100" b="1" dirty="0" err="1">
                <a:solidFill>
                  <a:schemeClr val="accent1">
                    <a:lumMod val="75000"/>
                  </a:schemeClr>
                </a:solidFill>
                <a:latin typeface="Corbel" panose="020B0503020204020204" pitchFamily="34" charset="0"/>
              </a:rPr>
              <a:t>Energia</a:t>
            </a:r>
            <a:r>
              <a:rPr lang="en-US" altLang="it-IT" sz="2100" b="1" dirty="0">
                <a:solidFill>
                  <a:schemeClr val="accent1">
                    <a:lumMod val="75000"/>
                  </a:schemeClr>
                </a:solidFill>
                <a:latin typeface="Corbel" panose="020B0503020204020204" pitchFamily="34" charset="0"/>
              </a:rPr>
              <a:t> 2020</a:t>
            </a:r>
          </a:p>
          <a:p>
            <a:endParaRPr lang="en-US" sz="2000" dirty="0">
              <a:latin typeface="Calibri Light" panose="020F0302020204030204" pitchFamily="34" charset="0"/>
              <a:cs typeface="Calibri Light" panose="020F0302020204030204" pitchFamily="34" charset="0"/>
            </a:endParaRPr>
          </a:p>
          <a:p>
            <a:pPr>
              <a:defRPr/>
            </a:pPr>
            <a:r>
              <a:rPr lang="en-GB" sz="2000" b="1" dirty="0">
                <a:solidFill>
                  <a:schemeClr val="accent1">
                    <a:lumMod val="75000"/>
                  </a:schemeClr>
                </a:solidFill>
                <a:ea typeface="ＭＳ Ｐゴシック" charset="0"/>
              </a:rPr>
              <a:t>Energy Efficiency Directive (2012/27/EU):</a:t>
            </a:r>
          </a:p>
          <a:p>
            <a:pPr>
              <a:defRPr/>
            </a:pPr>
            <a:endParaRPr lang="en-GB" sz="2000" b="1" dirty="0">
              <a:solidFill>
                <a:schemeClr val="accent1">
                  <a:lumMod val="75000"/>
                </a:schemeClr>
              </a:solidFill>
              <a:ea typeface="ＭＳ Ｐゴシック" charset="0"/>
            </a:endParaRPr>
          </a:p>
          <a:p>
            <a:pPr>
              <a:defRPr/>
            </a:pPr>
            <a:endParaRPr lang="en-GB" sz="1500" b="1" dirty="0">
              <a:solidFill>
                <a:schemeClr val="accent1">
                  <a:lumMod val="75000"/>
                </a:schemeClr>
              </a:solidFill>
              <a:ea typeface="ＭＳ Ｐゴシック" charset="0"/>
            </a:endParaRPr>
          </a:p>
          <a:p>
            <a:pPr marL="800100" lvl="1" indent="-342900">
              <a:buFont typeface="Wingdings" pitchFamily="2" charset="2"/>
              <a:buChar char="Ø"/>
              <a:defRPr/>
            </a:pPr>
            <a:r>
              <a:rPr lang="it-IT" sz="2000" dirty="0">
                <a:solidFill>
                  <a:schemeClr val="accent1">
                    <a:lumMod val="75000"/>
                  </a:schemeClr>
                </a:solidFill>
                <a:ea typeface="ＭＳ Ｐゴシック" charset="0"/>
              </a:rPr>
              <a:t>Obiettivo di riduzione del consumo di energia primaria del </a:t>
            </a:r>
            <a:r>
              <a:rPr lang="it-IT" sz="2000" b="1" dirty="0">
                <a:solidFill>
                  <a:schemeClr val="accent1">
                    <a:lumMod val="75000"/>
                  </a:schemeClr>
                </a:solidFill>
                <a:ea typeface="ＭＳ Ｐゴシック" charset="0"/>
              </a:rPr>
              <a:t>20% entro il 2020 </a:t>
            </a:r>
            <a:r>
              <a:rPr lang="it-IT" sz="2000" dirty="0">
                <a:solidFill>
                  <a:schemeClr val="accent1">
                    <a:lumMod val="75000"/>
                  </a:schemeClr>
                </a:solidFill>
                <a:ea typeface="ＭＳ Ｐゴシック" charset="0"/>
              </a:rPr>
              <a:t>rispetto al baseline scenario.</a:t>
            </a:r>
          </a:p>
          <a:p>
            <a:pPr lvl="1">
              <a:defRPr/>
            </a:pPr>
            <a:endParaRPr lang="it-IT" sz="2000" dirty="0">
              <a:solidFill>
                <a:schemeClr val="accent1">
                  <a:lumMod val="75000"/>
                </a:schemeClr>
              </a:solidFill>
              <a:ea typeface="ＭＳ Ｐゴシック" charset="0"/>
            </a:endParaRPr>
          </a:p>
          <a:p>
            <a:pPr marL="800100" lvl="1" indent="-342900">
              <a:buFont typeface="Wingdings" pitchFamily="2" charset="2"/>
              <a:buChar char="Ø"/>
              <a:defRPr/>
            </a:pPr>
            <a:r>
              <a:rPr lang="it-IT" sz="2000" b="1" dirty="0">
                <a:solidFill>
                  <a:schemeClr val="accent1">
                    <a:lumMod val="75000"/>
                  </a:schemeClr>
                </a:solidFill>
                <a:ea typeface="ＭＳ Ｐゴシック" charset="0"/>
              </a:rPr>
              <a:t>Nessun target obbligatorio</a:t>
            </a:r>
            <a:r>
              <a:rPr lang="it-IT" sz="2000" dirty="0">
                <a:solidFill>
                  <a:schemeClr val="accent1">
                    <a:lumMod val="75000"/>
                  </a:schemeClr>
                </a:solidFill>
                <a:ea typeface="ＭＳ Ｐゴシック" charset="0"/>
              </a:rPr>
              <a:t>, ma la Direttiva prevede la che gli Stati Membri presentino i loro target nazionali </a:t>
            </a:r>
            <a:r>
              <a:rPr lang="it-IT" sz="2000" b="1" dirty="0">
                <a:solidFill>
                  <a:schemeClr val="accent1">
                    <a:lumMod val="75000"/>
                  </a:schemeClr>
                </a:solidFill>
                <a:ea typeface="ＭＳ Ｐゴシック" charset="0"/>
              </a:rPr>
              <a:t>indicativi di Efficienza Energetica per il </a:t>
            </a:r>
            <a:r>
              <a:rPr lang="it-IT" sz="2000" dirty="0">
                <a:solidFill>
                  <a:schemeClr val="accent1">
                    <a:lumMod val="75000"/>
                  </a:schemeClr>
                </a:solidFill>
                <a:ea typeface="ＭＳ Ｐゴシック" charset="0"/>
              </a:rPr>
              <a:t>2020, i.e. </a:t>
            </a:r>
            <a:r>
              <a:rPr lang="it-IT" sz="2000" dirty="0" err="1">
                <a:solidFill>
                  <a:schemeClr val="accent1">
                    <a:lumMod val="75000"/>
                  </a:schemeClr>
                </a:solidFill>
                <a:ea typeface="ＭＳ Ｐゴシック" charset="0"/>
              </a:rPr>
              <a:t>NEEAPs</a:t>
            </a:r>
            <a:r>
              <a:rPr lang="it-IT" sz="2000" dirty="0">
                <a:solidFill>
                  <a:schemeClr val="accent1">
                    <a:lumMod val="75000"/>
                  </a:schemeClr>
                </a:solidFill>
                <a:ea typeface="ＭＳ Ｐゴシック" charset="0"/>
              </a:rPr>
              <a:t> (National Energy </a:t>
            </a:r>
            <a:r>
              <a:rPr lang="it-IT" sz="2000" dirty="0" err="1">
                <a:solidFill>
                  <a:schemeClr val="accent1">
                    <a:lumMod val="75000"/>
                  </a:schemeClr>
                </a:solidFill>
                <a:ea typeface="ＭＳ Ｐゴシック" charset="0"/>
              </a:rPr>
              <a:t>Efficiency</a:t>
            </a:r>
            <a:r>
              <a:rPr lang="it-IT" sz="2000" dirty="0">
                <a:solidFill>
                  <a:schemeClr val="accent1">
                    <a:lumMod val="75000"/>
                  </a:schemeClr>
                </a:solidFill>
                <a:ea typeface="ＭＳ Ｐゴシック" charset="0"/>
              </a:rPr>
              <a:t> Action </a:t>
            </a:r>
            <a:r>
              <a:rPr lang="it-IT" sz="2000" dirty="0" err="1">
                <a:solidFill>
                  <a:schemeClr val="accent1">
                    <a:lumMod val="75000"/>
                  </a:schemeClr>
                </a:solidFill>
                <a:ea typeface="ＭＳ Ｐゴシック" charset="0"/>
              </a:rPr>
              <a:t>Plans</a:t>
            </a:r>
            <a:r>
              <a:rPr lang="it-IT" sz="2000" dirty="0">
                <a:solidFill>
                  <a:schemeClr val="accent1">
                    <a:lumMod val="75000"/>
                  </a:schemeClr>
                </a:solidFill>
                <a:ea typeface="ＭＳ Ｐゴシック" charset="0"/>
              </a:rPr>
              <a:t>). </a:t>
            </a:r>
            <a:endParaRPr lang="en-GB" sz="2000" dirty="0">
              <a:solidFill>
                <a:schemeClr val="accent1">
                  <a:lumMod val="75000"/>
                </a:schemeClr>
              </a:solidFill>
              <a:ea typeface="ＭＳ Ｐゴシック" charset="0"/>
            </a:endParaRPr>
          </a:p>
          <a:p>
            <a:endParaRPr lang="it-IT" sz="2000" dirty="0"/>
          </a:p>
        </p:txBody>
      </p:sp>
    </p:spTree>
    <p:extLst>
      <p:ext uri="{BB962C8B-B14F-4D97-AF65-F5344CB8AC3E}">
        <p14:creationId xmlns:p14="http://schemas.microsoft.com/office/powerpoint/2010/main" val="15716955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err="1">
                <a:solidFill>
                  <a:schemeClr val="accent1">
                    <a:lumMod val="75000"/>
                  </a:schemeClr>
                </a:solidFill>
                <a:latin typeface="Corbel" panose="020B0503020204020204" pitchFamily="34" charset="0"/>
                <a:cs typeface="Calibri Light" panose="020F0302020204030204" pitchFamily="34" charset="0"/>
              </a:rPr>
              <a:t>Interazione</a:t>
            </a:r>
            <a:r>
              <a:rPr lang="en-US" sz="1200" b="1" dirty="0">
                <a:solidFill>
                  <a:schemeClr val="accent1">
                    <a:lumMod val="75000"/>
                  </a:schemeClr>
                </a:solidFill>
                <a:latin typeface="Corbel" panose="020B0503020204020204" pitchFamily="34" charset="0"/>
                <a:cs typeface="Calibri Light" panose="020F0302020204030204" pitchFamily="34" charset="0"/>
              </a:rPr>
              <a:t> dell’ EU ETS con </a:t>
            </a:r>
            <a:r>
              <a:rPr lang="en-US" sz="1200" b="1" dirty="0" err="1">
                <a:solidFill>
                  <a:schemeClr val="accent1">
                    <a:lumMod val="75000"/>
                  </a:schemeClr>
                </a:solidFill>
                <a:latin typeface="Corbel" panose="020B0503020204020204" pitchFamily="34" charset="0"/>
                <a:cs typeface="Calibri Light" panose="020F0302020204030204" pitchFamily="34" charset="0"/>
              </a:rPr>
              <a:t>altre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politiche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climatiche</a:t>
            </a:r>
            <a:r>
              <a:rPr lang="en-US" sz="1200" b="1" dirty="0">
                <a:solidFill>
                  <a:schemeClr val="accent1">
                    <a:lumMod val="75000"/>
                  </a:schemeClr>
                </a:solidFill>
                <a:latin typeface="Corbel" panose="020B0503020204020204" pitchFamily="34" charset="0"/>
                <a:cs typeface="Calibri Light" panose="020F0302020204030204" pitchFamily="34" charset="0"/>
              </a:rPr>
              <a:t> e </a:t>
            </a:r>
            <a:r>
              <a:rPr lang="en-US" sz="1200" b="1" dirty="0" err="1">
                <a:solidFill>
                  <a:schemeClr val="accent1">
                    <a:lumMod val="75000"/>
                  </a:schemeClr>
                </a:solidFill>
                <a:latin typeface="Corbel" panose="020B0503020204020204" pitchFamily="34" charset="0"/>
                <a:cs typeface="Calibri Light" panose="020F0302020204030204" pitchFamily="34" charset="0"/>
              </a:rPr>
              <a:t>energetiche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europee</a:t>
            </a:r>
            <a:endParaRPr lang="en-US" sz="1200" b="1" dirty="0">
              <a:solidFill>
                <a:schemeClr val="accent1">
                  <a:lumMod val="75000"/>
                </a:schemeClr>
              </a:solidFill>
              <a:latin typeface="Corbel" panose="020B0503020204020204" pitchFamily="34" charset="0"/>
              <a:cs typeface="Calibri Light" panose="020F0302020204030204" pitchFamily="34" charset="0"/>
            </a:endParaRP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3" name="CasellaDiTesto 2">
            <a:extLst>
              <a:ext uri="{FF2B5EF4-FFF2-40B4-BE49-F238E27FC236}">
                <a16:creationId xmlns:a16="http://schemas.microsoft.com/office/drawing/2014/main" id="{43DCAAE9-E701-3F4A-8370-013C4E542A1F}"/>
              </a:ext>
            </a:extLst>
          </p:cNvPr>
          <p:cNvSpPr txBox="1"/>
          <p:nvPr/>
        </p:nvSpPr>
        <p:spPr>
          <a:xfrm>
            <a:off x="2370316" y="1957305"/>
            <a:ext cx="9821683" cy="4416594"/>
          </a:xfrm>
          <a:prstGeom prst="rect">
            <a:avLst/>
          </a:prstGeom>
          <a:noFill/>
        </p:spPr>
        <p:txBody>
          <a:bodyPr wrap="square" rtlCol="0">
            <a:spAutoFit/>
          </a:bodyPr>
          <a:lstStyle/>
          <a:p>
            <a:r>
              <a:rPr lang="en-US" altLang="it-IT" sz="2100" b="1" dirty="0" err="1">
                <a:solidFill>
                  <a:schemeClr val="accent1">
                    <a:lumMod val="75000"/>
                  </a:schemeClr>
                </a:solidFill>
                <a:latin typeface="Corbel" panose="020B0503020204020204" pitchFamily="34" charset="0"/>
              </a:rPr>
              <a:t>Interazione</a:t>
            </a:r>
            <a:r>
              <a:rPr lang="en-US" altLang="it-IT" sz="2100" b="1" dirty="0">
                <a:solidFill>
                  <a:schemeClr val="accent1">
                    <a:lumMod val="75000"/>
                  </a:schemeClr>
                </a:solidFill>
                <a:latin typeface="Corbel" panose="020B0503020204020204" pitchFamily="34" charset="0"/>
              </a:rPr>
              <a:t> con </a:t>
            </a:r>
            <a:r>
              <a:rPr lang="it-IT" altLang="en-US" sz="2000" b="1" dirty="0">
                <a:solidFill>
                  <a:schemeClr val="accent1">
                    <a:lumMod val="75000"/>
                  </a:schemeClr>
                </a:solidFill>
                <a:latin typeface="Corbel" panose="020B0503020204020204" pitchFamily="34" charset="0"/>
              </a:rPr>
              <a:t>politiche </a:t>
            </a:r>
            <a:r>
              <a:rPr lang="en-US" altLang="it-IT" sz="2100" b="1" dirty="0" err="1">
                <a:solidFill>
                  <a:schemeClr val="accent1">
                    <a:lumMod val="75000"/>
                  </a:schemeClr>
                </a:solidFill>
                <a:latin typeface="Corbel" panose="020B0503020204020204" pitchFamily="34" charset="0"/>
              </a:rPr>
              <a:t>europee</a:t>
            </a:r>
            <a:r>
              <a:rPr lang="en-US" altLang="it-IT" sz="2100" b="1" dirty="0">
                <a:solidFill>
                  <a:schemeClr val="accent1">
                    <a:lumMod val="75000"/>
                  </a:schemeClr>
                </a:solidFill>
                <a:latin typeface="Corbel" panose="020B0503020204020204" pitchFamily="34" charset="0"/>
              </a:rPr>
              <a:t>: </a:t>
            </a:r>
            <a:r>
              <a:rPr lang="it-IT" altLang="it-IT" sz="2100" b="1" dirty="0">
                <a:solidFill>
                  <a:schemeClr val="accent1">
                    <a:lumMod val="75000"/>
                  </a:schemeClr>
                </a:solidFill>
                <a:latin typeface="Corbel" panose="020B0503020204020204" pitchFamily="34" charset="0"/>
              </a:rPr>
              <a:t>Il Framework Clima e Energia 2030</a:t>
            </a:r>
            <a:endParaRPr lang="en-US" altLang="it-IT" sz="2100" b="1" dirty="0">
              <a:solidFill>
                <a:schemeClr val="accent1">
                  <a:lumMod val="75000"/>
                </a:schemeClr>
              </a:solidFill>
              <a:latin typeface="Corbel" panose="020B0503020204020204" pitchFamily="34" charset="0"/>
            </a:endParaRPr>
          </a:p>
          <a:p>
            <a:br>
              <a:rPr lang="en-US" altLang="it-IT" sz="2000" dirty="0">
                <a:latin typeface="Calibri Light" panose="020F0302020204030204" pitchFamily="34" charset="0"/>
                <a:cs typeface="Calibri Light" panose="020F0302020204030204" pitchFamily="34" charset="0"/>
              </a:rPr>
            </a:br>
            <a:r>
              <a:rPr lang="en-US" altLang="it-IT" sz="2000" dirty="0">
                <a:solidFill>
                  <a:schemeClr val="accent1">
                    <a:lumMod val="75000"/>
                  </a:schemeClr>
                </a:solidFill>
                <a:latin typeface="Corbel" panose="020B0503020204020204" pitchFamily="34" charset="0"/>
                <a:cs typeface="Corbel" panose="020B0503020204020204" pitchFamily="34" charset="0"/>
              </a:rPr>
              <a:t>Il </a:t>
            </a:r>
            <a:r>
              <a:rPr lang="en-US" altLang="it-IT" sz="2000" b="1" dirty="0" err="1">
                <a:solidFill>
                  <a:schemeClr val="accent1">
                    <a:lumMod val="75000"/>
                  </a:schemeClr>
                </a:solidFill>
                <a:latin typeface="Corbel" panose="020B0503020204020204" pitchFamily="34" charset="0"/>
                <a:cs typeface="Corbel" panose="020B0503020204020204" pitchFamily="34" charset="0"/>
              </a:rPr>
              <a:t>Consiglio</a:t>
            </a:r>
            <a:r>
              <a:rPr lang="en-US" altLang="it-IT" sz="2000" b="1" dirty="0">
                <a:solidFill>
                  <a:schemeClr val="accent1">
                    <a:lumMod val="75000"/>
                  </a:schemeClr>
                </a:solidFill>
                <a:latin typeface="Corbel" panose="020B0503020204020204" pitchFamily="34" charset="0"/>
                <a:cs typeface="Corbel" panose="020B0503020204020204" pitchFamily="34" charset="0"/>
              </a:rPr>
              <a:t> </a:t>
            </a:r>
            <a:r>
              <a:rPr lang="en-US" altLang="it-IT" sz="2000" b="1" dirty="0" err="1">
                <a:solidFill>
                  <a:schemeClr val="accent1">
                    <a:lumMod val="75000"/>
                  </a:schemeClr>
                </a:solidFill>
                <a:latin typeface="Corbel" panose="020B0503020204020204" pitchFamily="34" charset="0"/>
                <a:cs typeface="Corbel" panose="020B0503020204020204" pitchFamily="34" charset="0"/>
              </a:rPr>
              <a:t>europeo</a:t>
            </a:r>
            <a:r>
              <a:rPr lang="en-US" altLang="it-IT" sz="2000" b="1" dirty="0">
                <a:solidFill>
                  <a:schemeClr val="accent1">
                    <a:lumMod val="75000"/>
                  </a:schemeClr>
                </a:solidFill>
                <a:latin typeface="Corbel" panose="020B0503020204020204" pitchFamily="34" charset="0"/>
                <a:cs typeface="Corbel" panose="020B0503020204020204" pitchFamily="34" charset="0"/>
              </a:rPr>
              <a:t> </a:t>
            </a:r>
            <a:r>
              <a:rPr lang="en-US" altLang="it-IT" sz="2000" dirty="0">
                <a:solidFill>
                  <a:schemeClr val="accent1">
                    <a:lumMod val="75000"/>
                  </a:schemeClr>
                </a:solidFill>
                <a:latin typeface="Corbel" panose="020B0503020204020204" pitchFamily="34" charset="0"/>
                <a:cs typeface="Corbel" panose="020B0503020204020204" pitchFamily="34" charset="0"/>
              </a:rPr>
              <a:t>ha </a:t>
            </a:r>
            <a:r>
              <a:rPr lang="en-US" altLang="it-IT" sz="2000" dirty="0" err="1">
                <a:solidFill>
                  <a:schemeClr val="accent1">
                    <a:lumMod val="75000"/>
                  </a:schemeClr>
                </a:solidFill>
                <a:latin typeface="Corbel" panose="020B0503020204020204" pitchFamily="34" charset="0"/>
                <a:cs typeface="Corbel" panose="020B0503020204020204" pitchFamily="34" charset="0"/>
              </a:rPr>
              <a:t>appoggiato</a:t>
            </a:r>
            <a:r>
              <a:rPr lang="en-US" altLang="it-IT" sz="2000" dirty="0">
                <a:solidFill>
                  <a:schemeClr val="accent1">
                    <a:lumMod val="75000"/>
                  </a:schemeClr>
                </a:solidFill>
                <a:latin typeface="Corbel" panose="020B0503020204020204" pitchFamily="34" charset="0"/>
                <a:cs typeface="Corbel" panose="020B0503020204020204" pitchFamily="34" charset="0"/>
              </a:rPr>
              <a:t> un </a:t>
            </a:r>
            <a:r>
              <a:rPr lang="en-US" altLang="it-IT" sz="2000" dirty="0" err="1">
                <a:solidFill>
                  <a:schemeClr val="accent1">
                    <a:lumMod val="75000"/>
                  </a:schemeClr>
                </a:solidFill>
                <a:latin typeface="Corbel" panose="020B0503020204020204" pitchFamily="34" charset="0"/>
                <a:cs typeface="Corbel" panose="020B0503020204020204" pitchFamily="34" charset="0"/>
              </a:rPr>
              <a:t>obiettivo</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obbligatorio</a:t>
            </a:r>
            <a:r>
              <a:rPr lang="en-US" altLang="it-IT" sz="2000" dirty="0">
                <a:solidFill>
                  <a:schemeClr val="accent1">
                    <a:lumMod val="75000"/>
                  </a:schemeClr>
                </a:solidFill>
                <a:latin typeface="Corbel" panose="020B0503020204020204" pitchFamily="34" charset="0"/>
                <a:cs typeface="Corbel" panose="020B0503020204020204" pitchFamily="34" charset="0"/>
              </a:rPr>
              <a:t> di </a:t>
            </a:r>
            <a:r>
              <a:rPr lang="en-US" altLang="it-IT" sz="2000" dirty="0" err="1">
                <a:solidFill>
                  <a:schemeClr val="accent1">
                    <a:lumMod val="75000"/>
                  </a:schemeClr>
                </a:solidFill>
                <a:latin typeface="Corbel" panose="020B0503020204020204" pitchFamily="34" charset="0"/>
                <a:cs typeface="Corbel" panose="020B0503020204020204" pitchFamily="34" charset="0"/>
              </a:rPr>
              <a:t>almeno</a:t>
            </a:r>
            <a:r>
              <a:rPr lang="en-US" altLang="it-IT" sz="2000" b="1" dirty="0">
                <a:solidFill>
                  <a:schemeClr val="accent1">
                    <a:lumMod val="75000"/>
                  </a:schemeClr>
                </a:solidFill>
                <a:latin typeface="Corbel" panose="020B0503020204020204" pitchFamily="34" charset="0"/>
                <a:cs typeface="Corbel" panose="020B0503020204020204" pitchFamily="34" charset="0"/>
              </a:rPr>
              <a:t> 40% di </a:t>
            </a:r>
            <a:r>
              <a:rPr lang="en-US" altLang="it-IT" sz="2000" b="1" dirty="0" err="1">
                <a:solidFill>
                  <a:schemeClr val="accent1">
                    <a:lumMod val="75000"/>
                  </a:schemeClr>
                </a:solidFill>
                <a:latin typeface="Corbel" panose="020B0503020204020204" pitchFamily="34" charset="0"/>
                <a:cs typeface="Corbel" panose="020B0503020204020204" pitchFamily="34" charset="0"/>
              </a:rPr>
              <a:t>riduzione</a:t>
            </a:r>
            <a:r>
              <a:rPr lang="en-US" altLang="it-IT" sz="2000" b="1" dirty="0">
                <a:solidFill>
                  <a:schemeClr val="accent1">
                    <a:lumMod val="75000"/>
                  </a:schemeClr>
                </a:solidFill>
                <a:latin typeface="Corbel" panose="020B0503020204020204" pitchFamily="34" charset="0"/>
                <a:cs typeface="Corbel" panose="020B0503020204020204" pitchFamily="34" charset="0"/>
              </a:rPr>
              <a:t> di </a:t>
            </a:r>
            <a:r>
              <a:rPr lang="en-US" altLang="it-IT" sz="2000" b="1" dirty="0" err="1">
                <a:solidFill>
                  <a:schemeClr val="accent1">
                    <a:lumMod val="75000"/>
                  </a:schemeClr>
                </a:solidFill>
                <a:latin typeface="Corbel" panose="020B0503020204020204" pitchFamily="34" charset="0"/>
                <a:cs typeface="Corbel" panose="020B0503020204020204" pitchFamily="34" charset="0"/>
              </a:rPr>
              <a:t>emissioni</a:t>
            </a:r>
            <a:r>
              <a:rPr lang="en-US" altLang="it-IT" sz="2000" b="1" dirty="0">
                <a:solidFill>
                  <a:schemeClr val="accent1">
                    <a:lumMod val="75000"/>
                  </a:schemeClr>
                </a:solidFill>
                <a:latin typeface="Corbel" panose="020B0503020204020204" pitchFamily="34" charset="0"/>
                <a:cs typeface="Corbel" panose="020B0503020204020204" pitchFamily="34" charset="0"/>
              </a:rPr>
              <a:t> di GHG </a:t>
            </a:r>
            <a:r>
              <a:rPr lang="en-US" altLang="it-IT" sz="2000" b="1" dirty="0" err="1">
                <a:solidFill>
                  <a:schemeClr val="accent1">
                    <a:lumMod val="75000"/>
                  </a:schemeClr>
                </a:solidFill>
                <a:latin typeface="Corbel" panose="020B0503020204020204" pitchFamily="34" charset="0"/>
                <a:cs typeface="Corbel" panose="020B0503020204020204" pitchFamily="34" charset="0"/>
              </a:rPr>
              <a:t>entro</a:t>
            </a:r>
            <a:r>
              <a:rPr lang="en-US" altLang="it-IT" sz="2000" b="1" dirty="0">
                <a:solidFill>
                  <a:schemeClr val="accent1">
                    <a:lumMod val="75000"/>
                  </a:schemeClr>
                </a:solidFill>
                <a:latin typeface="Corbel" panose="020B0503020204020204" pitchFamily="34" charset="0"/>
                <a:cs typeface="Corbel" panose="020B0503020204020204" pitchFamily="34" charset="0"/>
              </a:rPr>
              <a:t> </a:t>
            </a:r>
            <a:r>
              <a:rPr lang="en-US" altLang="it-IT" sz="2000" b="1" dirty="0" err="1">
                <a:solidFill>
                  <a:schemeClr val="accent1">
                    <a:lumMod val="75000"/>
                  </a:schemeClr>
                </a:solidFill>
                <a:latin typeface="Corbel" panose="020B0503020204020204" pitchFamily="34" charset="0"/>
                <a:cs typeface="Corbel" panose="020B0503020204020204" pitchFamily="34" charset="0"/>
              </a:rPr>
              <a:t>il</a:t>
            </a:r>
            <a:r>
              <a:rPr lang="en-US" altLang="it-IT" sz="2000" b="1" dirty="0">
                <a:solidFill>
                  <a:schemeClr val="accent1">
                    <a:lumMod val="75000"/>
                  </a:schemeClr>
                </a:solidFill>
                <a:latin typeface="Corbel" panose="020B0503020204020204" pitchFamily="34" charset="0"/>
                <a:cs typeface="Corbel" panose="020B0503020204020204" pitchFamily="34" charset="0"/>
              </a:rPr>
              <a:t> 2030 </a:t>
            </a:r>
            <a:r>
              <a:rPr lang="en-US" altLang="it-IT" sz="2000" b="1" dirty="0" err="1">
                <a:solidFill>
                  <a:schemeClr val="accent1">
                    <a:lumMod val="75000"/>
                  </a:schemeClr>
                </a:solidFill>
                <a:latin typeface="Corbel" panose="020B0503020204020204" pitchFamily="34" charset="0"/>
                <a:cs typeface="Corbel" panose="020B0503020204020204" pitchFamily="34" charset="0"/>
              </a:rPr>
              <a:t>rispetto</a:t>
            </a:r>
            <a:r>
              <a:rPr lang="en-US" altLang="it-IT" sz="2000" b="1" dirty="0">
                <a:solidFill>
                  <a:schemeClr val="accent1">
                    <a:lumMod val="75000"/>
                  </a:schemeClr>
                </a:solidFill>
                <a:latin typeface="Corbel" panose="020B0503020204020204" pitchFamily="34" charset="0"/>
                <a:cs typeface="Corbel" panose="020B0503020204020204" pitchFamily="34" charset="0"/>
              </a:rPr>
              <a:t> al 1990</a:t>
            </a:r>
            <a:r>
              <a:rPr lang="en-US" altLang="it-IT" sz="2000" dirty="0">
                <a:solidFill>
                  <a:schemeClr val="accent1">
                    <a:lumMod val="75000"/>
                  </a:schemeClr>
                </a:solidFill>
                <a:latin typeface="Corbel" panose="020B0503020204020204" pitchFamily="34" charset="0"/>
                <a:cs typeface="Corbel" panose="020B0503020204020204" pitchFamily="34" charset="0"/>
              </a:rPr>
              <a:t>. </a:t>
            </a:r>
          </a:p>
          <a:p>
            <a:r>
              <a:rPr lang="en-US" altLang="it-IT" sz="2000" dirty="0">
                <a:solidFill>
                  <a:schemeClr val="accent1">
                    <a:lumMod val="75000"/>
                  </a:schemeClr>
                </a:solidFill>
                <a:latin typeface="Corbel" panose="020B0503020204020204" pitchFamily="34" charset="0"/>
                <a:cs typeface="Corbel" panose="020B0503020204020204" pitchFamily="34" charset="0"/>
              </a:rPr>
              <a:t>A </a:t>
            </a:r>
            <a:r>
              <a:rPr lang="en-US" altLang="it-IT" sz="2000" dirty="0" err="1">
                <a:solidFill>
                  <a:schemeClr val="accent1">
                    <a:lumMod val="75000"/>
                  </a:schemeClr>
                </a:solidFill>
                <a:latin typeface="Corbel" panose="020B0503020204020204" pitchFamily="34" charset="0"/>
                <a:cs typeface="Corbel" panose="020B0503020204020204" pitchFamily="34" charset="0"/>
              </a:rPr>
              <a:t>questo</a:t>
            </a:r>
            <a:r>
              <a:rPr lang="en-US" altLang="it-IT" sz="2000" dirty="0">
                <a:solidFill>
                  <a:schemeClr val="accent1">
                    <a:lumMod val="75000"/>
                  </a:schemeClr>
                </a:solidFill>
                <a:latin typeface="Corbel" panose="020B0503020204020204" pitchFamily="34" charset="0"/>
                <a:cs typeface="Corbel" panose="020B0503020204020204" pitchFamily="34" charset="0"/>
              </a:rPr>
              <a:t> fine:</a:t>
            </a:r>
          </a:p>
          <a:p>
            <a:endParaRPr lang="en-US" altLang="it-IT" sz="2000" dirty="0">
              <a:solidFill>
                <a:schemeClr val="accent1">
                  <a:lumMod val="75000"/>
                </a:schemeClr>
              </a:solidFill>
              <a:latin typeface="Corbel" panose="020B0503020204020204" pitchFamily="34" charset="0"/>
              <a:cs typeface="Corbel" panose="020B0503020204020204" pitchFamily="34" charset="0"/>
            </a:endParaRPr>
          </a:p>
          <a:p>
            <a:r>
              <a:rPr lang="en-US" altLang="it-IT" sz="2000" dirty="0">
                <a:solidFill>
                  <a:schemeClr val="accent1">
                    <a:lumMod val="75000"/>
                  </a:schemeClr>
                </a:solidFill>
                <a:latin typeface="Corbel" panose="020B0503020204020204" pitchFamily="34" charset="0"/>
                <a:cs typeface="Corbel" panose="020B0503020204020204" pitchFamily="34" charset="0"/>
              </a:rPr>
              <a:t>1  </a:t>
            </a:r>
            <a:r>
              <a:rPr lang="en-US" altLang="it-IT" sz="2000" dirty="0" err="1">
                <a:solidFill>
                  <a:schemeClr val="accent1">
                    <a:lumMod val="75000"/>
                  </a:schemeClr>
                </a:solidFill>
                <a:latin typeface="Corbel" panose="020B0503020204020204" pitchFamily="34" charset="0"/>
                <a:cs typeface="Corbel" panose="020B0503020204020204" pitchFamily="34" charset="0"/>
              </a:rPr>
              <a:t>L’obiettivo</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deve</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essere</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raggiunto</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c</a:t>
            </a:r>
            <a:r>
              <a:rPr lang="en-US" altLang="it-IT" sz="2000" b="1" dirty="0" err="1">
                <a:solidFill>
                  <a:schemeClr val="accent1">
                    <a:lumMod val="75000"/>
                  </a:schemeClr>
                </a:solidFill>
                <a:latin typeface="Corbel" panose="020B0503020204020204" pitchFamily="34" charset="0"/>
                <a:cs typeface="Corbel" panose="020B0503020204020204" pitchFamily="34" charset="0"/>
              </a:rPr>
              <a:t>ollettivamente</a:t>
            </a:r>
            <a:r>
              <a:rPr lang="en-US" altLang="it-IT" sz="2000" b="1" dirty="0">
                <a:solidFill>
                  <a:schemeClr val="accent1">
                    <a:lumMod val="75000"/>
                  </a:schemeClr>
                </a:solidFill>
                <a:latin typeface="Corbel" panose="020B0503020204020204" pitchFamily="34" charset="0"/>
                <a:cs typeface="Corbel" panose="020B0503020204020204" pitchFamily="34" charset="0"/>
              </a:rPr>
              <a:t> </a:t>
            </a:r>
            <a:r>
              <a:rPr lang="en-US" altLang="it-IT" sz="2000" dirty="0">
                <a:solidFill>
                  <a:schemeClr val="accent1">
                    <a:lumMod val="75000"/>
                  </a:schemeClr>
                </a:solidFill>
                <a:latin typeface="Corbel" panose="020B0503020204020204" pitchFamily="34" charset="0"/>
                <a:cs typeface="Corbel" panose="020B0503020204020204" pitchFamily="34" charset="0"/>
              </a:rPr>
              <a:t>da </a:t>
            </a:r>
            <a:r>
              <a:rPr lang="en-US" altLang="it-IT" sz="2000" dirty="0" err="1">
                <a:solidFill>
                  <a:schemeClr val="accent1">
                    <a:lumMod val="75000"/>
                  </a:schemeClr>
                </a:solidFill>
                <a:latin typeface="Corbel" panose="020B0503020204020204" pitchFamily="34" charset="0"/>
                <a:cs typeface="Corbel" panose="020B0503020204020204" pitchFamily="34" charset="0"/>
              </a:rPr>
              <a:t>tutti</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gli</a:t>
            </a:r>
            <a:r>
              <a:rPr lang="en-US" altLang="it-IT" sz="2000" dirty="0">
                <a:solidFill>
                  <a:schemeClr val="accent1">
                    <a:lumMod val="75000"/>
                  </a:schemeClr>
                </a:solidFill>
                <a:latin typeface="Corbel" panose="020B0503020204020204" pitchFamily="34" charset="0"/>
                <a:cs typeface="Corbel" panose="020B0503020204020204" pitchFamily="34" charset="0"/>
              </a:rPr>
              <a:t> SM con </a:t>
            </a:r>
            <a:r>
              <a:rPr lang="en-US" altLang="it-IT" sz="2000" dirty="0" err="1">
                <a:solidFill>
                  <a:schemeClr val="accent1">
                    <a:lumMod val="75000"/>
                  </a:schemeClr>
                </a:solidFill>
                <a:latin typeface="Corbel" panose="020B0503020204020204" pitchFamily="34" charset="0"/>
                <a:cs typeface="Corbel" panose="020B0503020204020204" pitchFamily="34" charset="0"/>
              </a:rPr>
              <a:t>una</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riduzione</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rispettivamente</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nei</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settori</a:t>
            </a:r>
            <a:r>
              <a:rPr lang="en-US" altLang="it-IT" sz="2000" dirty="0">
                <a:solidFill>
                  <a:schemeClr val="accent1">
                    <a:lumMod val="75000"/>
                  </a:schemeClr>
                </a:solidFill>
                <a:latin typeface="Corbel" panose="020B0503020204020204" pitchFamily="34" charset="0"/>
                <a:cs typeface="Corbel" panose="020B0503020204020204" pitchFamily="34" charset="0"/>
              </a:rPr>
              <a:t> ETS and non-ETS del </a:t>
            </a:r>
            <a:r>
              <a:rPr lang="en-US" altLang="it-IT" sz="2000" b="1" dirty="0">
                <a:solidFill>
                  <a:schemeClr val="accent1">
                    <a:lumMod val="75000"/>
                  </a:schemeClr>
                </a:solidFill>
                <a:latin typeface="Corbel" panose="020B0503020204020204" pitchFamily="34" charset="0"/>
                <a:cs typeface="Corbel" panose="020B0503020204020204" pitchFamily="34" charset="0"/>
              </a:rPr>
              <a:t>43%</a:t>
            </a:r>
            <a:r>
              <a:rPr lang="en-US" altLang="it-IT" sz="2000" dirty="0">
                <a:solidFill>
                  <a:schemeClr val="accent1">
                    <a:lumMod val="75000"/>
                  </a:schemeClr>
                </a:solidFill>
                <a:latin typeface="Corbel" panose="020B0503020204020204" pitchFamily="34" charset="0"/>
                <a:cs typeface="Corbel" panose="020B0503020204020204" pitchFamily="34" charset="0"/>
              </a:rPr>
              <a:t> e del 30% </a:t>
            </a:r>
            <a:r>
              <a:rPr lang="en-US" altLang="it-IT" sz="2000" dirty="0" err="1">
                <a:solidFill>
                  <a:schemeClr val="accent1">
                    <a:lumMod val="75000"/>
                  </a:schemeClr>
                </a:solidFill>
                <a:latin typeface="Corbel" panose="020B0503020204020204" pitchFamily="34" charset="0"/>
                <a:cs typeface="Corbel" panose="020B0503020204020204" pitchFamily="34" charset="0"/>
              </a:rPr>
              <a:t>entro</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il</a:t>
            </a:r>
            <a:r>
              <a:rPr lang="en-US" altLang="it-IT" sz="2000" dirty="0">
                <a:solidFill>
                  <a:schemeClr val="accent1">
                    <a:lumMod val="75000"/>
                  </a:schemeClr>
                </a:solidFill>
                <a:latin typeface="Corbel" panose="020B0503020204020204" pitchFamily="34" charset="0"/>
                <a:cs typeface="Corbel" panose="020B0503020204020204" pitchFamily="34" charset="0"/>
              </a:rPr>
              <a:t> 2030 </a:t>
            </a:r>
            <a:r>
              <a:rPr lang="en-US" altLang="it-IT" sz="2000" dirty="0" err="1">
                <a:solidFill>
                  <a:schemeClr val="accent1">
                    <a:lumMod val="75000"/>
                  </a:schemeClr>
                </a:solidFill>
                <a:latin typeface="Corbel" panose="020B0503020204020204" pitchFamily="34" charset="0"/>
                <a:cs typeface="Corbel" panose="020B0503020204020204" pitchFamily="34" charset="0"/>
              </a:rPr>
              <a:t>rispetto</a:t>
            </a:r>
            <a:r>
              <a:rPr lang="en-US" altLang="it-IT" sz="2000" dirty="0">
                <a:solidFill>
                  <a:schemeClr val="accent1">
                    <a:lumMod val="75000"/>
                  </a:schemeClr>
                </a:solidFill>
                <a:latin typeface="Corbel" panose="020B0503020204020204" pitchFamily="34" charset="0"/>
                <a:cs typeface="Corbel" panose="020B0503020204020204" pitchFamily="34" charset="0"/>
              </a:rPr>
              <a:t> 2005;</a:t>
            </a:r>
          </a:p>
          <a:p>
            <a:r>
              <a:rPr lang="en-US" altLang="it-IT" sz="2000" dirty="0">
                <a:solidFill>
                  <a:schemeClr val="accent1">
                    <a:lumMod val="75000"/>
                  </a:schemeClr>
                </a:solidFill>
                <a:latin typeface="Corbel" panose="020B0503020204020204" pitchFamily="34" charset="0"/>
                <a:cs typeface="Corbel" panose="020B0503020204020204" pitchFamily="34" charset="0"/>
              </a:rPr>
              <a:t>2   </a:t>
            </a:r>
            <a:r>
              <a:rPr lang="en-US" altLang="it-IT" sz="2000" dirty="0" err="1">
                <a:solidFill>
                  <a:schemeClr val="accent1">
                    <a:lumMod val="75000"/>
                  </a:schemeClr>
                </a:solidFill>
                <a:latin typeface="Corbel" panose="020B0503020204020204" pitchFamily="34" charset="0"/>
                <a:cs typeface="Corbel" panose="020B0503020204020204" pitchFamily="34" charset="0"/>
              </a:rPr>
              <a:t>Tutti</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gli</a:t>
            </a:r>
            <a:r>
              <a:rPr lang="en-US" altLang="it-IT" sz="2000" dirty="0">
                <a:solidFill>
                  <a:schemeClr val="accent1">
                    <a:lumMod val="75000"/>
                  </a:schemeClr>
                </a:solidFill>
                <a:latin typeface="Corbel" panose="020B0503020204020204" pitchFamily="34" charset="0"/>
                <a:cs typeface="Corbel" panose="020B0503020204020204" pitchFamily="34" charset="0"/>
              </a:rPr>
              <a:t> SM  </a:t>
            </a:r>
            <a:r>
              <a:rPr lang="en-US" altLang="it-IT" sz="2000" dirty="0" err="1">
                <a:solidFill>
                  <a:schemeClr val="accent1">
                    <a:lumMod val="75000"/>
                  </a:schemeClr>
                </a:solidFill>
                <a:latin typeface="Corbel" panose="020B0503020204020204" pitchFamily="34" charset="0"/>
                <a:cs typeface="Corbel" panose="020B0503020204020204" pitchFamily="34" charset="0"/>
              </a:rPr>
              <a:t>parteciperanno</a:t>
            </a:r>
            <a:r>
              <a:rPr lang="en-US" altLang="it-IT" sz="2000" dirty="0">
                <a:solidFill>
                  <a:schemeClr val="accent1">
                    <a:lumMod val="75000"/>
                  </a:schemeClr>
                </a:solidFill>
                <a:latin typeface="Corbel" panose="020B0503020204020204" pitchFamily="34" charset="0"/>
                <a:cs typeface="Corbel" panose="020B0503020204020204" pitchFamily="34" charset="0"/>
              </a:rPr>
              <a:t> verso </a:t>
            </a:r>
            <a:r>
              <a:rPr lang="en-US" altLang="it-IT" sz="2000" dirty="0" err="1">
                <a:solidFill>
                  <a:schemeClr val="accent1">
                    <a:lumMod val="75000"/>
                  </a:schemeClr>
                </a:solidFill>
                <a:latin typeface="Corbel" panose="020B0503020204020204" pitchFamily="34" charset="0"/>
                <a:cs typeface="Corbel" panose="020B0503020204020204" pitchFamily="34" charset="0"/>
              </a:rPr>
              <a:t>questo</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obiettivo</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bilanciando</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considerazioni</a:t>
            </a:r>
            <a:r>
              <a:rPr lang="en-US" altLang="it-IT" sz="2000" dirty="0">
                <a:solidFill>
                  <a:schemeClr val="accent1">
                    <a:lumMod val="75000"/>
                  </a:schemeClr>
                </a:solidFill>
                <a:latin typeface="Corbel" panose="020B0503020204020204" pitchFamily="34" charset="0"/>
                <a:cs typeface="Corbel" panose="020B0503020204020204" pitchFamily="34" charset="0"/>
              </a:rPr>
              <a:t> di “fairness and solidarity”;</a:t>
            </a:r>
          </a:p>
          <a:p>
            <a:r>
              <a:rPr lang="en-US" altLang="it-IT" sz="2000" dirty="0">
                <a:solidFill>
                  <a:schemeClr val="accent1">
                    <a:lumMod val="75000"/>
                  </a:schemeClr>
                </a:solidFill>
                <a:latin typeface="Corbel" panose="020B0503020204020204" pitchFamily="34" charset="0"/>
                <a:cs typeface="Corbel" panose="020B0503020204020204" pitchFamily="34" charset="0"/>
              </a:rPr>
              <a:t>3. </a:t>
            </a:r>
            <a:r>
              <a:rPr lang="en-US" altLang="it-IT" sz="2000" dirty="0" err="1">
                <a:solidFill>
                  <a:schemeClr val="accent1">
                    <a:lumMod val="75000"/>
                  </a:schemeClr>
                </a:solidFill>
                <a:latin typeface="Corbel" panose="020B0503020204020204" pitchFamily="34" charset="0"/>
                <a:cs typeface="Corbel" panose="020B0503020204020204" pitchFamily="34" charset="0"/>
              </a:rPr>
              <a:t>Obiettivo</a:t>
            </a:r>
            <a:r>
              <a:rPr lang="en-US" altLang="it-IT" sz="2000" dirty="0">
                <a:solidFill>
                  <a:schemeClr val="accent1">
                    <a:lumMod val="75000"/>
                  </a:schemeClr>
                </a:solidFill>
                <a:latin typeface="Corbel" panose="020B0503020204020204" pitchFamily="34" charset="0"/>
                <a:cs typeface="Corbel" panose="020B0503020204020204" pitchFamily="34" charset="0"/>
              </a:rPr>
              <a:t> di </a:t>
            </a:r>
            <a:r>
              <a:rPr lang="en-US" altLang="it-IT" sz="2000" dirty="0" err="1">
                <a:solidFill>
                  <a:schemeClr val="accent1">
                    <a:lumMod val="75000"/>
                  </a:schemeClr>
                </a:solidFill>
                <a:latin typeface="Corbel" panose="020B0503020204020204" pitchFamily="34" charset="0"/>
                <a:cs typeface="Corbel" panose="020B0503020204020204" pitchFamily="34" charset="0"/>
              </a:rPr>
              <a:t>almeno</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il</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b="1" dirty="0">
                <a:solidFill>
                  <a:schemeClr val="accent1">
                    <a:lumMod val="75000"/>
                  </a:schemeClr>
                </a:solidFill>
                <a:latin typeface="Corbel" panose="020B0503020204020204" pitchFamily="34" charset="0"/>
                <a:cs typeface="Corbel" panose="020B0503020204020204" pitchFamily="34" charset="0"/>
              </a:rPr>
              <a:t>27%</a:t>
            </a:r>
            <a:r>
              <a:rPr lang="en-US" altLang="it-IT" sz="2000" dirty="0">
                <a:solidFill>
                  <a:schemeClr val="accent1">
                    <a:lumMod val="75000"/>
                  </a:schemeClr>
                </a:solidFill>
                <a:latin typeface="Corbel" panose="020B0503020204020204" pitchFamily="34" charset="0"/>
                <a:cs typeface="Corbel" panose="020B0503020204020204" pitchFamily="34" charset="0"/>
              </a:rPr>
              <a:t> del </a:t>
            </a:r>
            <a:r>
              <a:rPr lang="en-US" altLang="it-IT" sz="2000" dirty="0" err="1">
                <a:solidFill>
                  <a:schemeClr val="accent1">
                    <a:lumMod val="75000"/>
                  </a:schemeClr>
                </a:solidFill>
                <a:latin typeface="Corbel" panose="020B0503020204020204" pitchFamily="34" charset="0"/>
                <a:cs typeface="Corbel" panose="020B0503020204020204" pitchFamily="34" charset="0"/>
              </a:rPr>
              <a:t>consumo</a:t>
            </a:r>
            <a:r>
              <a:rPr lang="en-US" altLang="it-IT" sz="2000" dirty="0">
                <a:solidFill>
                  <a:schemeClr val="accent1">
                    <a:lumMod val="75000"/>
                  </a:schemeClr>
                </a:solidFill>
                <a:latin typeface="Corbel" panose="020B0503020204020204" pitchFamily="34" charset="0"/>
                <a:cs typeface="Corbel" panose="020B0503020204020204" pitchFamily="34" charset="0"/>
              </a:rPr>
              <a:t> di </a:t>
            </a:r>
            <a:r>
              <a:rPr lang="en-US" altLang="it-IT" sz="2000" dirty="0" err="1">
                <a:solidFill>
                  <a:schemeClr val="accent1">
                    <a:lumMod val="75000"/>
                  </a:schemeClr>
                </a:solidFill>
                <a:latin typeface="Corbel" panose="020B0503020204020204" pitchFamily="34" charset="0"/>
                <a:cs typeface="Corbel" panose="020B0503020204020204" pitchFamily="34" charset="0"/>
              </a:rPr>
              <a:t>energia</a:t>
            </a:r>
            <a:r>
              <a:rPr lang="en-US" altLang="it-IT" sz="2000" dirty="0">
                <a:solidFill>
                  <a:schemeClr val="accent1">
                    <a:lumMod val="75000"/>
                  </a:schemeClr>
                </a:solidFill>
                <a:latin typeface="Corbel" panose="020B0503020204020204" pitchFamily="34" charset="0"/>
                <a:cs typeface="Corbel" panose="020B0503020204020204" pitchFamily="34" charset="0"/>
              </a:rPr>
              <a:t> da </a:t>
            </a:r>
            <a:r>
              <a:rPr lang="en-US" altLang="it-IT" sz="2000" dirty="0" err="1">
                <a:solidFill>
                  <a:schemeClr val="accent1">
                    <a:lumMod val="75000"/>
                  </a:schemeClr>
                </a:solidFill>
                <a:latin typeface="Corbel" panose="020B0503020204020204" pitchFamily="34" charset="0"/>
                <a:cs typeface="Corbel" panose="020B0503020204020204" pitchFamily="34" charset="0"/>
              </a:rPr>
              <a:t>fonte</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rinnovabile</a:t>
            </a:r>
            <a:r>
              <a:rPr lang="en-US" altLang="it-IT" sz="2000" dirty="0">
                <a:solidFill>
                  <a:schemeClr val="accent1">
                    <a:lumMod val="75000"/>
                  </a:schemeClr>
                </a:solidFill>
                <a:latin typeface="Corbel" panose="020B0503020204020204" pitchFamily="34" charset="0"/>
                <a:cs typeface="Corbel" panose="020B0503020204020204" pitchFamily="34" charset="0"/>
              </a:rPr>
              <a:t>;</a:t>
            </a:r>
          </a:p>
          <a:p>
            <a:r>
              <a:rPr lang="en-US" altLang="it-IT" sz="2000" dirty="0">
                <a:solidFill>
                  <a:schemeClr val="accent1">
                    <a:lumMod val="75000"/>
                  </a:schemeClr>
                </a:solidFill>
                <a:latin typeface="Corbel" panose="020B0503020204020204" pitchFamily="34" charset="0"/>
                <a:cs typeface="Corbel" panose="020B0503020204020204" pitchFamily="34" charset="0"/>
              </a:rPr>
              <a:t>4. ”</a:t>
            </a:r>
            <a:r>
              <a:rPr lang="en-US" altLang="it-IT" sz="2000" b="1" dirty="0">
                <a:solidFill>
                  <a:schemeClr val="accent1">
                    <a:lumMod val="75000"/>
                  </a:schemeClr>
                </a:solidFill>
                <a:latin typeface="Corbel" panose="020B0503020204020204" pitchFamily="34" charset="0"/>
                <a:cs typeface="Corbel" panose="020B0503020204020204" pitchFamily="34" charset="0"/>
              </a:rPr>
              <a:t>Indicative</a:t>
            </a:r>
            <a:r>
              <a:rPr lang="en-US" altLang="it-IT" sz="2000" dirty="0">
                <a:solidFill>
                  <a:schemeClr val="accent1">
                    <a:lumMod val="75000"/>
                  </a:schemeClr>
                </a:solidFill>
                <a:latin typeface="Corbel" panose="020B0503020204020204" pitchFamily="34" charset="0"/>
                <a:cs typeface="Corbel" panose="020B0503020204020204" pitchFamily="34" charset="0"/>
              </a:rPr>
              <a:t> target” di </a:t>
            </a:r>
            <a:r>
              <a:rPr lang="en-US" altLang="it-IT" sz="2000" dirty="0" err="1">
                <a:solidFill>
                  <a:schemeClr val="accent1">
                    <a:lumMod val="75000"/>
                  </a:schemeClr>
                </a:solidFill>
                <a:latin typeface="Corbel" panose="020B0503020204020204" pitchFamily="34" charset="0"/>
                <a:cs typeface="Corbel" panose="020B0503020204020204" pitchFamily="34" charset="0"/>
              </a:rPr>
              <a:t>almeno</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il</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b="1" dirty="0">
                <a:solidFill>
                  <a:schemeClr val="accent1">
                    <a:lumMod val="75000"/>
                  </a:schemeClr>
                </a:solidFill>
                <a:latin typeface="Corbel" panose="020B0503020204020204" pitchFamily="34" charset="0"/>
                <a:cs typeface="Corbel" panose="020B0503020204020204" pitchFamily="34" charset="0"/>
              </a:rPr>
              <a:t>27%</a:t>
            </a:r>
            <a:r>
              <a:rPr lang="en-US" altLang="it-IT" sz="2000" dirty="0">
                <a:solidFill>
                  <a:schemeClr val="accent1">
                    <a:lumMod val="75000"/>
                  </a:schemeClr>
                </a:solidFill>
                <a:latin typeface="Corbel" panose="020B0503020204020204" pitchFamily="34" charset="0"/>
                <a:cs typeface="Corbel" panose="020B0503020204020204" pitchFamily="34" charset="0"/>
              </a:rPr>
              <a:t> di </a:t>
            </a:r>
            <a:r>
              <a:rPr lang="en-US" altLang="it-IT" sz="2000" dirty="0" err="1">
                <a:solidFill>
                  <a:schemeClr val="accent1">
                    <a:lumMod val="75000"/>
                  </a:schemeClr>
                </a:solidFill>
                <a:latin typeface="Corbel" panose="020B0503020204020204" pitchFamily="34" charset="0"/>
                <a:cs typeface="Corbel" panose="020B0503020204020204" pitchFamily="34" charset="0"/>
              </a:rPr>
              <a:t>risparmio</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energetico</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rispetto</a:t>
            </a:r>
            <a:r>
              <a:rPr lang="en-US" altLang="it-IT" sz="2000" dirty="0">
                <a:solidFill>
                  <a:schemeClr val="accent1">
                    <a:lumMod val="75000"/>
                  </a:schemeClr>
                </a:solidFill>
                <a:latin typeface="Corbel" panose="020B0503020204020204" pitchFamily="34" charset="0"/>
                <a:cs typeface="Corbel" panose="020B0503020204020204" pitchFamily="34" charset="0"/>
              </a:rPr>
              <a:t> al business-as-usual scenario.</a:t>
            </a:r>
            <a:endParaRPr lang="en-US" altLang="it-IT" sz="1000" dirty="0">
              <a:solidFill>
                <a:schemeClr val="accent1">
                  <a:lumMod val="75000"/>
                </a:schemeClr>
              </a:solidFill>
              <a:latin typeface="Corbel" panose="020B0503020204020204" pitchFamily="34" charset="0"/>
              <a:cs typeface="Corbel" panose="020B0503020204020204" pitchFamily="34" charset="0"/>
            </a:endParaRPr>
          </a:p>
          <a:p>
            <a:endParaRPr lang="it-IT" sz="2000" dirty="0"/>
          </a:p>
        </p:txBody>
      </p:sp>
    </p:spTree>
    <p:extLst>
      <p:ext uri="{BB962C8B-B14F-4D97-AF65-F5344CB8AC3E}">
        <p14:creationId xmlns:p14="http://schemas.microsoft.com/office/powerpoint/2010/main" val="38122640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err="1">
                <a:solidFill>
                  <a:schemeClr val="accent1">
                    <a:lumMod val="75000"/>
                  </a:schemeClr>
                </a:solidFill>
                <a:latin typeface="Corbel" panose="020B0503020204020204" pitchFamily="34" charset="0"/>
                <a:cs typeface="Calibri Light" panose="020F0302020204030204" pitchFamily="34" charset="0"/>
              </a:rPr>
              <a:t>Interazione</a:t>
            </a:r>
            <a:r>
              <a:rPr lang="en-US" sz="1200" b="1" dirty="0">
                <a:solidFill>
                  <a:schemeClr val="accent1">
                    <a:lumMod val="75000"/>
                  </a:schemeClr>
                </a:solidFill>
                <a:latin typeface="Corbel" panose="020B0503020204020204" pitchFamily="34" charset="0"/>
                <a:cs typeface="Calibri Light" panose="020F0302020204030204" pitchFamily="34" charset="0"/>
              </a:rPr>
              <a:t> dell’ EU ETS con </a:t>
            </a:r>
            <a:r>
              <a:rPr lang="en-US" sz="1200" b="1" dirty="0" err="1">
                <a:solidFill>
                  <a:schemeClr val="accent1">
                    <a:lumMod val="75000"/>
                  </a:schemeClr>
                </a:solidFill>
                <a:latin typeface="Corbel" panose="020B0503020204020204" pitchFamily="34" charset="0"/>
                <a:cs typeface="Calibri Light" panose="020F0302020204030204" pitchFamily="34" charset="0"/>
              </a:rPr>
              <a:t>altre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politiche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climatiche</a:t>
            </a:r>
            <a:r>
              <a:rPr lang="en-US" sz="1200" b="1" dirty="0">
                <a:solidFill>
                  <a:schemeClr val="accent1">
                    <a:lumMod val="75000"/>
                  </a:schemeClr>
                </a:solidFill>
                <a:latin typeface="Corbel" panose="020B0503020204020204" pitchFamily="34" charset="0"/>
                <a:cs typeface="Calibri Light" panose="020F0302020204030204" pitchFamily="34" charset="0"/>
              </a:rPr>
              <a:t> e </a:t>
            </a:r>
            <a:r>
              <a:rPr lang="en-US" sz="1200" b="1" dirty="0" err="1">
                <a:solidFill>
                  <a:schemeClr val="accent1">
                    <a:lumMod val="75000"/>
                  </a:schemeClr>
                </a:solidFill>
                <a:latin typeface="Corbel" panose="020B0503020204020204" pitchFamily="34" charset="0"/>
                <a:cs typeface="Calibri Light" panose="020F0302020204030204" pitchFamily="34" charset="0"/>
              </a:rPr>
              <a:t>energetiche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europee</a:t>
            </a:r>
            <a:endParaRPr lang="en-US" sz="1200" b="1" dirty="0">
              <a:solidFill>
                <a:schemeClr val="accent1">
                  <a:lumMod val="75000"/>
                </a:schemeClr>
              </a:solidFill>
              <a:latin typeface="Corbel" panose="020B0503020204020204" pitchFamily="34" charset="0"/>
              <a:cs typeface="Calibri Light" panose="020F0302020204030204" pitchFamily="34" charset="0"/>
            </a:endParaRP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456446"/>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3" name="CasellaDiTesto 2">
            <a:extLst>
              <a:ext uri="{FF2B5EF4-FFF2-40B4-BE49-F238E27FC236}">
                <a16:creationId xmlns:a16="http://schemas.microsoft.com/office/drawing/2014/main" id="{43DCAAE9-E701-3F4A-8370-013C4E542A1F}"/>
              </a:ext>
            </a:extLst>
          </p:cNvPr>
          <p:cNvSpPr txBox="1"/>
          <p:nvPr/>
        </p:nvSpPr>
        <p:spPr>
          <a:xfrm>
            <a:off x="2500561" y="1766620"/>
            <a:ext cx="9434935" cy="5506636"/>
          </a:xfrm>
          <a:prstGeom prst="rect">
            <a:avLst/>
          </a:prstGeom>
          <a:noFill/>
        </p:spPr>
        <p:txBody>
          <a:bodyPr wrap="square" rtlCol="0">
            <a:spAutoFit/>
          </a:bodyPr>
          <a:lstStyle/>
          <a:p>
            <a:r>
              <a:rPr lang="en-US" altLang="it-IT" sz="2100" b="1" dirty="0" err="1">
                <a:solidFill>
                  <a:schemeClr val="accent1">
                    <a:lumMod val="75000"/>
                  </a:schemeClr>
                </a:solidFill>
                <a:latin typeface="Corbel" panose="020B0503020204020204" pitchFamily="34" charset="0"/>
              </a:rPr>
              <a:t>Interazione</a:t>
            </a:r>
            <a:r>
              <a:rPr lang="en-US" altLang="it-IT" sz="2100" b="1" dirty="0">
                <a:solidFill>
                  <a:schemeClr val="accent1">
                    <a:lumMod val="75000"/>
                  </a:schemeClr>
                </a:solidFill>
                <a:latin typeface="Corbel" panose="020B0503020204020204" pitchFamily="34" charset="0"/>
              </a:rPr>
              <a:t> con </a:t>
            </a:r>
            <a:r>
              <a:rPr lang="it-IT" altLang="en-US" sz="2000" b="1" dirty="0">
                <a:solidFill>
                  <a:schemeClr val="accent1">
                    <a:lumMod val="75000"/>
                  </a:schemeClr>
                </a:solidFill>
                <a:latin typeface="Corbel" panose="020B0503020204020204" pitchFamily="34" charset="0"/>
              </a:rPr>
              <a:t>politiche </a:t>
            </a:r>
            <a:r>
              <a:rPr lang="en-US" altLang="it-IT" sz="2100" b="1" dirty="0" err="1">
                <a:solidFill>
                  <a:schemeClr val="accent1">
                    <a:lumMod val="75000"/>
                  </a:schemeClr>
                </a:solidFill>
                <a:latin typeface="Corbel" panose="020B0503020204020204" pitchFamily="34" charset="0"/>
              </a:rPr>
              <a:t>europee</a:t>
            </a:r>
            <a:r>
              <a:rPr lang="en-US" altLang="it-IT" sz="2100" b="1" dirty="0">
                <a:solidFill>
                  <a:schemeClr val="accent1">
                    <a:lumMod val="75000"/>
                  </a:schemeClr>
                </a:solidFill>
                <a:latin typeface="Corbel" panose="020B0503020204020204" pitchFamily="34" charset="0"/>
              </a:rPr>
              <a:t>: </a:t>
            </a:r>
            <a:r>
              <a:rPr lang="en-US" altLang="it-IT" sz="2100" b="1" dirty="0" err="1">
                <a:solidFill>
                  <a:schemeClr val="accent1">
                    <a:lumMod val="75000"/>
                  </a:schemeClr>
                </a:solidFill>
                <a:latin typeface="Corbel" panose="020B0503020204020204" pitchFamily="34" charset="0"/>
              </a:rPr>
              <a:t>Unione</a:t>
            </a:r>
            <a:r>
              <a:rPr lang="en-US" altLang="it-IT" sz="2100" b="1" dirty="0">
                <a:solidFill>
                  <a:schemeClr val="accent1">
                    <a:lumMod val="75000"/>
                  </a:schemeClr>
                </a:solidFill>
                <a:latin typeface="Corbel" panose="020B0503020204020204" pitchFamily="34" charset="0"/>
              </a:rPr>
              <a:t> </a:t>
            </a:r>
            <a:r>
              <a:rPr lang="en-US" altLang="it-IT" sz="2100" b="1" dirty="0" err="1">
                <a:solidFill>
                  <a:schemeClr val="accent1">
                    <a:lumMod val="75000"/>
                  </a:schemeClr>
                </a:solidFill>
                <a:latin typeface="Corbel" panose="020B0503020204020204" pitchFamily="34" charset="0"/>
              </a:rPr>
              <a:t>energetica</a:t>
            </a:r>
            <a:endParaRPr lang="en-US" altLang="it-IT" sz="2100" b="1" dirty="0">
              <a:solidFill>
                <a:schemeClr val="accent1">
                  <a:lumMod val="75000"/>
                </a:schemeClr>
              </a:solidFill>
              <a:latin typeface="Corbel" panose="020B0503020204020204" pitchFamily="34" charset="0"/>
            </a:endParaRPr>
          </a:p>
          <a:p>
            <a:endParaRPr lang="en-US" sz="2000" dirty="0">
              <a:latin typeface="Calibri Light" panose="020F0302020204030204" pitchFamily="34" charset="0"/>
              <a:cs typeface="Calibri Light" panose="020F0302020204030204" pitchFamily="34" charset="0"/>
            </a:endParaRPr>
          </a:p>
          <a:p>
            <a:r>
              <a:rPr lang="en-US" altLang="it-IT" sz="2000" dirty="0" err="1">
                <a:solidFill>
                  <a:schemeClr val="accent1">
                    <a:lumMod val="75000"/>
                  </a:schemeClr>
                </a:solidFill>
                <a:latin typeface="Corbel" panose="020B0503020204020204" pitchFamily="34" charset="0"/>
                <a:cs typeface="Corbel" panose="020B0503020204020204" pitchFamily="34" charset="0"/>
              </a:rPr>
              <a:t>L’Unione</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energetica</a:t>
            </a:r>
            <a:r>
              <a:rPr lang="en-US" altLang="it-IT" sz="2000" dirty="0">
                <a:solidFill>
                  <a:schemeClr val="accent1">
                    <a:lumMod val="75000"/>
                  </a:schemeClr>
                </a:solidFill>
                <a:latin typeface="Corbel" panose="020B0503020204020204" pitchFamily="34" charset="0"/>
                <a:cs typeface="Corbel" panose="020B0503020204020204" pitchFamily="34" charset="0"/>
              </a:rPr>
              <a:t> (2015) </a:t>
            </a:r>
            <a:r>
              <a:rPr lang="en-US" altLang="it-IT" sz="2000" dirty="0" err="1">
                <a:solidFill>
                  <a:schemeClr val="accent1">
                    <a:lumMod val="75000"/>
                  </a:schemeClr>
                </a:solidFill>
                <a:latin typeface="Corbel" panose="020B0503020204020204" pitchFamily="34" charset="0"/>
                <a:cs typeface="Corbel" panose="020B0503020204020204" pitchFamily="34" charset="0"/>
              </a:rPr>
              <a:t>è</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composta</a:t>
            </a:r>
            <a:r>
              <a:rPr lang="en-US" altLang="it-IT" sz="2000" dirty="0">
                <a:solidFill>
                  <a:schemeClr val="accent1">
                    <a:lumMod val="75000"/>
                  </a:schemeClr>
                </a:solidFill>
                <a:latin typeface="Corbel" panose="020B0503020204020204" pitchFamily="34" charset="0"/>
                <a:cs typeface="Corbel" panose="020B0503020204020204" pitchFamily="34" charset="0"/>
              </a:rPr>
              <a:t> da </a:t>
            </a:r>
            <a:r>
              <a:rPr lang="en-US" altLang="it-IT" sz="2000" b="1" dirty="0">
                <a:solidFill>
                  <a:schemeClr val="accent1">
                    <a:lumMod val="75000"/>
                  </a:schemeClr>
                </a:solidFill>
                <a:latin typeface="Corbel" panose="020B0503020204020204" pitchFamily="34" charset="0"/>
                <a:cs typeface="Corbel" panose="020B0503020204020204" pitchFamily="34" charset="0"/>
              </a:rPr>
              <a:t>cinque </a:t>
            </a:r>
            <a:r>
              <a:rPr lang="en-US" altLang="it-IT" sz="2000" b="1" dirty="0" err="1">
                <a:solidFill>
                  <a:schemeClr val="accent1">
                    <a:lumMod val="75000"/>
                  </a:schemeClr>
                </a:solidFill>
                <a:latin typeface="Corbel" panose="020B0503020204020204" pitchFamily="34" charset="0"/>
                <a:cs typeface="Corbel" panose="020B0503020204020204" pitchFamily="34" charset="0"/>
              </a:rPr>
              <a:t>dimensioni</a:t>
            </a:r>
            <a:r>
              <a:rPr lang="en-US" altLang="it-IT" sz="2000" b="1" dirty="0">
                <a:solidFill>
                  <a:schemeClr val="accent1">
                    <a:lumMod val="75000"/>
                  </a:schemeClr>
                </a:solidFill>
                <a:latin typeface="Corbel" panose="020B0503020204020204" pitchFamily="34" charset="0"/>
                <a:cs typeface="Corbel" panose="020B0503020204020204" pitchFamily="34" charset="0"/>
              </a:rPr>
              <a:t> </a:t>
            </a:r>
            <a:r>
              <a:rPr lang="it-IT" sz="2000" dirty="0">
                <a:solidFill>
                  <a:schemeClr val="accent1">
                    <a:lumMod val="75000"/>
                  </a:schemeClr>
                </a:solidFill>
                <a:latin typeface="Corbel" panose="020B0503020204020204" pitchFamily="34" charset="0"/>
              </a:rPr>
              <a:t>strettamente correlate:</a:t>
            </a:r>
          </a:p>
          <a:p>
            <a:endParaRPr lang="it-IT" sz="2000" dirty="0">
              <a:solidFill>
                <a:schemeClr val="accent1">
                  <a:lumMod val="75000"/>
                </a:schemeClr>
              </a:solidFill>
              <a:latin typeface="Corbel" panose="020B0503020204020204" pitchFamily="34" charset="0"/>
            </a:endParaRPr>
          </a:p>
          <a:p>
            <a:r>
              <a:rPr lang="en-US" altLang="it-IT" sz="2000" dirty="0">
                <a:solidFill>
                  <a:schemeClr val="accent1">
                    <a:lumMod val="75000"/>
                  </a:schemeClr>
                </a:solidFill>
                <a:latin typeface="Corbel" panose="020B0503020204020204" pitchFamily="34" charset="0"/>
                <a:cs typeface="Corbel" panose="020B0503020204020204" pitchFamily="34" charset="0"/>
              </a:rPr>
              <a:t>	1.	</a:t>
            </a:r>
            <a:r>
              <a:rPr lang="en-US" altLang="it-IT" sz="2000" dirty="0" err="1">
                <a:solidFill>
                  <a:schemeClr val="accent1">
                    <a:lumMod val="75000"/>
                  </a:schemeClr>
                </a:solidFill>
                <a:latin typeface="Corbel" panose="020B0503020204020204" pitchFamily="34" charset="0"/>
                <a:cs typeface="Corbel" panose="020B0503020204020204" pitchFamily="34" charset="0"/>
              </a:rPr>
              <a:t>Sicurezza</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energetica</a:t>
            </a:r>
            <a:r>
              <a:rPr lang="en-US" altLang="it-IT" sz="2000" dirty="0">
                <a:solidFill>
                  <a:schemeClr val="accent1">
                    <a:lumMod val="75000"/>
                  </a:schemeClr>
                </a:solidFill>
                <a:latin typeface="Corbel" panose="020B0503020204020204" pitchFamily="34" charset="0"/>
                <a:cs typeface="Corbel" panose="020B0503020204020204" pitchFamily="34" charset="0"/>
              </a:rPr>
              <a:t>; </a:t>
            </a:r>
          </a:p>
          <a:p>
            <a:pPr>
              <a:spcBef>
                <a:spcPts val="475"/>
              </a:spcBef>
            </a:pPr>
            <a:r>
              <a:rPr lang="en-US" altLang="it-IT" sz="2000" dirty="0">
                <a:solidFill>
                  <a:schemeClr val="accent1">
                    <a:lumMod val="75000"/>
                  </a:schemeClr>
                </a:solidFill>
                <a:latin typeface="Corbel" panose="020B0503020204020204" pitchFamily="34" charset="0"/>
                <a:cs typeface="Corbel" panose="020B0503020204020204" pitchFamily="34" charset="0"/>
              </a:rPr>
              <a:t>	2.	</a:t>
            </a:r>
            <a:r>
              <a:rPr lang="en-US" altLang="it-IT" sz="2000" dirty="0" err="1">
                <a:solidFill>
                  <a:schemeClr val="accent1">
                    <a:lumMod val="75000"/>
                  </a:schemeClr>
                </a:solidFill>
                <a:latin typeface="Corbel" panose="020B0503020204020204" pitchFamily="34" charset="0"/>
                <a:cs typeface="Corbel" panose="020B0503020204020204" pitchFamily="34" charset="0"/>
              </a:rPr>
              <a:t>Efficienza</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energetica</a:t>
            </a:r>
            <a:r>
              <a:rPr lang="en-US" altLang="it-IT" sz="2000" dirty="0">
                <a:solidFill>
                  <a:schemeClr val="accent1">
                    <a:lumMod val="75000"/>
                  </a:schemeClr>
                </a:solidFill>
                <a:latin typeface="Corbel" panose="020B0503020204020204" pitchFamily="34" charset="0"/>
                <a:cs typeface="Corbel" panose="020B0503020204020204" pitchFamily="34" charset="0"/>
              </a:rPr>
              <a:t> (EE first);</a:t>
            </a:r>
          </a:p>
          <a:p>
            <a:pPr>
              <a:spcBef>
                <a:spcPts val="475"/>
              </a:spcBef>
            </a:pPr>
            <a:r>
              <a:rPr lang="en-US" altLang="it-IT" sz="2000" dirty="0">
                <a:solidFill>
                  <a:schemeClr val="accent1">
                    <a:lumMod val="75000"/>
                  </a:schemeClr>
                </a:solidFill>
                <a:latin typeface="Corbel" panose="020B0503020204020204" pitchFamily="34" charset="0"/>
                <a:cs typeface="Corbel" panose="020B0503020204020204" pitchFamily="34" charset="0"/>
              </a:rPr>
              <a:t>	3.	Un </a:t>
            </a:r>
            <a:r>
              <a:rPr lang="en-US" altLang="it-IT" sz="2000" dirty="0" err="1">
                <a:solidFill>
                  <a:schemeClr val="accent1">
                    <a:lumMod val="75000"/>
                  </a:schemeClr>
                </a:solidFill>
                <a:latin typeface="Corbel" panose="020B0503020204020204" pitchFamily="34" charset="0"/>
                <a:cs typeface="Corbel" panose="020B0503020204020204" pitchFamily="34" charset="0"/>
              </a:rPr>
              <a:t>mercato</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dell’energia</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completamente</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integrato</a:t>
            </a:r>
            <a:r>
              <a:rPr lang="en-US" altLang="it-IT" sz="2000" dirty="0">
                <a:solidFill>
                  <a:schemeClr val="accent1">
                    <a:lumMod val="75000"/>
                  </a:schemeClr>
                </a:solidFill>
                <a:latin typeface="Corbel" panose="020B0503020204020204" pitchFamily="34" charset="0"/>
                <a:cs typeface="Corbel" panose="020B0503020204020204" pitchFamily="34" charset="0"/>
              </a:rPr>
              <a:t>;</a:t>
            </a:r>
          </a:p>
          <a:p>
            <a:pPr>
              <a:spcBef>
                <a:spcPts val="475"/>
              </a:spcBef>
            </a:pPr>
            <a:r>
              <a:rPr lang="en-US" altLang="it-IT" sz="2000" dirty="0">
                <a:solidFill>
                  <a:schemeClr val="accent1">
                    <a:lumMod val="75000"/>
                  </a:schemeClr>
                </a:solidFill>
                <a:latin typeface="Corbel" panose="020B0503020204020204" pitchFamily="34" charset="0"/>
                <a:cs typeface="Corbel" panose="020B0503020204020204" pitchFamily="34" charset="0"/>
              </a:rPr>
              <a:t>	4.	</a:t>
            </a:r>
            <a:r>
              <a:rPr lang="en-US" altLang="it-IT" sz="2000" b="1" dirty="0" err="1">
                <a:solidFill>
                  <a:schemeClr val="accent1">
                    <a:lumMod val="75000"/>
                  </a:schemeClr>
                </a:solidFill>
                <a:latin typeface="Corbel" panose="020B0503020204020204" pitchFamily="34" charset="0"/>
                <a:cs typeface="Corbel" panose="020B0503020204020204" pitchFamily="34" charset="0"/>
              </a:rPr>
              <a:t>Decarbonizzazione</a:t>
            </a:r>
            <a:r>
              <a:rPr lang="en-US" altLang="it-IT" sz="2000" b="1" dirty="0">
                <a:solidFill>
                  <a:schemeClr val="accent1">
                    <a:lumMod val="75000"/>
                  </a:schemeClr>
                </a:solidFill>
                <a:latin typeface="Corbel" panose="020B0503020204020204" pitchFamily="34" charset="0"/>
                <a:cs typeface="Corbel" panose="020B0503020204020204" pitchFamily="34" charset="0"/>
              </a:rPr>
              <a:t> </a:t>
            </a:r>
            <a:r>
              <a:rPr lang="en-US" altLang="it-IT" sz="2000" b="1" dirty="0" err="1">
                <a:solidFill>
                  <a:schemeClr val="accent1">
                    <a:lumMod val="75000"/>
                  </a:schemeClr>
                </a:solidFill>
                <a:latin typeface="Corbel" panose="020B0503020204020204" pitchFamily="34" charset="0"/>
                <a:cs typeface="Corbel" panose="020B0503020204020204" pitchFamily="34" charset="0"/>
              </a:rPr>
              <a:t>dell’economia</a:t>
            </a:r>
            <a:r>
              <a:rPr lang="en-US" altLang="it-IT" sz="2000" dirty="0">
                <a:solidFill>
                  <a:schemeClr val="accent1">
                    <a:lumMod val="75000"/>
                  </a:schemeClr>
                </a:solidFill>
                <a:latin typeface="Corbel" panose="020B0503020204020204" pitchFamily="34" charset="0"/>
                <a:cs typeface="Corbel" panose="020B0503020204020204" pitchFamily="34" charset="0"/>
              </a:rPr>
              <a:t>;</a:t>
            </a:r>
          </a:p>
          <a:p>
            <a:pPr>
              <a:spcBef>
                <a:spcPts val="475"/>
              </a:spcBef>
            </a:pPr>
            <a:r>
              <a:rPr lang="en-US" altLang="it-IT" sz="2000" dirty="0">
                <a:solidFill>
                  <a:schemeClr val="accent1">
                    <a:lumMod val="75000"/>
                  </a:schemeClr>
                </a:solidFill>
                <a:latin typeface="Corbel" panose="020B0503020204020204" pitchFamily="34" charset="0"/>
                <a:cs typeface="Corbel" panose="020B0503020204020204" pitchFamily="34" charset="0"/>
              </a:rPr>
              <a:t>	5.	</a:t>
            </a:r>
            <a:r>
              <a:rPr lang="en-US" altLang="it-IT" sz="2000" dirty="0" err="1">
                <a:solidFill>
                  <a:schemeClr val="accent1">
                    <a:lumMod val="75000"/>
                  </a:schemeClr>
                </a:solidFill>
                <a:latin typeface="Corbel" panose="020B0503020204020204" pitchFamily="34" charset="0"/>
                <a:cs typeface="Corbel" panose="020B0503020204020204" pitchFamily="34" charset="0"/>
              </a:rPr>
              <a:t>Ricerca</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Innovazione</a:t>
            </a:r>
            <a:r>
              <a:rPr lang="en-US" altLang="it-IT" sz="2000" dirty="0">
                <a:solidFill>
                  <a:schemeClr val="accent1">
                    <a:lumMod val="75000"/>
                  </a:schemeClr>
                </a:solidFill>
                <a:latin typeface="Corbel" panose="020B0503020204020204" pitchFamily="34" charset="0"/>
                <a:cs typeface="Corbel" panose="020B0503020204020204" pitchFamily="34" charset="0"/>
              </a:rPr>
              <a:t> e </a:t>
            </a:r>
            <a:r>
              <a:rPr lang="en-US" altLang="it-IT" sz="2000" dirty="0" err="1">
                <a:solidFill>
                  <a:schemeClr val="accent1">
                    <a:lumMod val="75000"/>
                  </a:schemeClr>
                </a:solidFill>
                <a:latin typeface="Corbel" panose="020B0503020204020204" pitchFamily="34" charset="0"/>
                <a:cs typeface="Corbel" panose="020B0503020204020204" pitchFamily="34" charset="0"/>
              </a:rPr>
              <a:t>Competitività</a:t>
            </a:r>
            <a:endParaRPr lang="en-US" altLang="it-IT" sz="2000" dirty="0">
              <a:solidFill>
                <a:schemeClr val="accent1">
                  <a:lumMod val="75000"/>
                </a:schemeClr>
              </a:solidFill>
              <a:latin typeface="Corbel" panose="020B0503020204020204" pitchFamily="34" charset="0"/>
              <a:cs typeface="Corbel" panose="020B0503020204020204" pitchFamily="34" charset="0"/>
            </a:endParaRPr>
          </a:p>
          <a:p>
            <a:pPr>
              <a:spcBef>
                <a:spcPts val="475"/>
              </a:spcBef>
            </a:pPr>
            <a:endParaRPr lang="en-US" altLang="it-IT" sz="500" dirty="0">
              <a:solidFill>
                <a:schemeClr val="accent1">
                  <a:lumMod val="75000"/>
                </a:schemeClr>
              </a:solidFill>
              <a:latin typeface="Corbel" panose="020B0503020204020204" pitchFamily="34" charset="0"/>
              <a:cs typeface="Corbel" panose="020B0503020204020204" pitchFamily="34" charset="0"/>
            </a:endParaRPr>
          </a:p>
          <a:p>
            <a:endParaRPr lang="en-US" altLang="it-IT" sz="500" dirty="0">
              <a:solidFill>
                <a:schemeClr val="accent1">
                  <a:lumMod val="75000"/>
                </a:schemeClr>
              </a:solidFill>
              <a:latin typeface="Corbel" panose="020B0503020204020204" pitchFamily="34" charset="0"/>
              <a:cs typeface="Corbel" panose="020B0503020204020204" pitchFamily="34" charset="0"/>
            </a:endParaRPr>
          </a:p>
          <a:p>
            <a:r>
              <a:rPr lang="en-US" altLang="it-IT" sz="2000" dirty="0" err="1">
                <a:solidFill>
                  <a:schemeClr val="accent1">
                    <a:lumMod val="75000"/>
                  </a:schemeClr>
                </a:solidFill>
                <a:latin typeface="Corbel" panose="020B0503020204020204" pitchFamily="34" charset="0"/>
                <a:cs typeface="Corbel" panose="020B0503020204020204" pitchFamily="34" charset="0"/>
              </a:rPr>
              <a:t>Esiste</a:t>
            </a:r>
            <a:r>
              <a:rPr lang="en-US" altLang="it-IT" sz="2000" dirty="0">
                <a:solidFill>
                  <a:schemeClr val="accent1">
                    <a:lumMod val="75000"/>
                  </a:schemeClr>
                </a:solidFill>
                <a:latin typeface="Corbel" panose="020B0503020204020204" pitchFamily="34" charset="0"/>
                <a:cs typeface="Corbel" panose="020B0503020204020204" pitchFamily="34" charset="0"/>
              </a:rPr>
              <a:t> un </a:t>
            </a:r>
            <a:r>
              <a:rPr lang="en-US" altLang="it-IT" sz="2000" dirty="0" err="1">
                <a:solidFill>
                  <a:schemeClr val="accent1">
                    <a:lumMod val="75000"/>
                  </a:schemeClr>
                </a:solidFill>
                <a:latin typeface="Corbel" panose="020B0503020204020204" pitchFamily="34" charset="0"/>
                <a:cs typeface="Corbel" panose="020B0503020204020204" pitchFamily="34" charset="0"/>
              </a:rPr>
              <a:t>intero</a:t>
            </a:r>
            <a:r>
              <a:rPr lang="en-US" altLang="it-IT" sz="2000" dirty="0">
                <a:solidFill>
                  <a:schemeClr val="accent1">
                    <a:lumMod val="75000"/>
                  </a:schemeClr>
                </a:solidFill>
                <a:latin typeface="Corbel" panose="020B0503020204020204" pitchFamily="34" charset="0"/>
                <a:cs typeface="Corbel" panose="020B0503020204020204" pitchFamily="34" charset="0"/>
              </a:rPr>
              <a:t> set di </a:t>
            </a:r>
            <a:r>
              <a:rPr lang="en-US" altLang="it-IT" sz="2000" dirty="0" err="1">
                <a:solidFill>
                  <a:schemeClr val="accent1">
                    <a:lumMod val="75000"/>
                  </a:schemeClr>
                </a:solidFill>
                <a:latin typeface="Corbel" panose="020B0503020204020204" pitchFamily="34" charset="0"/>
                <a:cs typeface="Corbel" panose="020B0503020204020204" pitchFamily="34" charset="0"/>
              </a:rPr>
              <a:t>possibili</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interazioni</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tra</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i</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meccanismi</a:t>
            </a:r>
            <a:r>
              <a:rPr lang="en-US" altLang="it-IT" sz="2000" dirty="0">
                <a:solidFill>
                  <a:schemeClr val="accent1">
                    <a:lumMod val="75000"/>
                  </a:schemeClr>
                </a:solidFill>
                <a:latin typeface="Corbel" panose="020B0503020204020204" pitchFamily="34" charset="0"/>
                <a:cs typeface="Corbel" panose="020B0503020204020204" pitchFamily="34" charset="0"/>
              </a:rPr>
              <a:t> di carbon pricing e le </a:t>
            </a:r>
            <a:r>
              <a:rPr lang="en-US" altLang="it-IT" sz="2000" dirty="0" err="1">
                <a:solidFill>
                  <a:schemeClr val="accent1">
                    <a:lumMod val="75000"/>
                  </a:schemeClr>
                </a:solidFill>
                <a:latin typeface="Corbel" panose="020B0503020204020204" pitchFamily="34" charset="0"/>
                <a:cs typeface="Corbel" panose="020B0503020204020204" pitchFamily="34" charset="0"/>
              </a:rPr>
              <a:t>varie</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traiettorie</a:t>
            </a:r>
            <a:r>
              <a:rPr lang="en-US" altLang="it-IT" sz="2000" dirty="0">
                <a:solidFill>
                  <a:schemeClr val="accent1">
                    <a:lumMod val="75000"/>
                  </a:schemeClr>
                </a:solidFill>
                <a:latin typeface="Corbel" panose="020B0503020204020204" pitchFamily="34" charset="0"/>
                <a:cs typeface="Corbel" panose="020B0503020204020204" pitchFamily="34" charset="0"/>
              </a:rPr>
              <a:t> per RES e EE </a:t>
            </a:r>
            <a:r>
              <a:rPr lang="en-US" altLang="it-IT" sz="2000" dirty="0" err="1">
                <a:solidFill>
                  <a:schemeClr val="accent1">
                    <a:lumMod val="75000"/>
                  </a:schemeClr>
                </a:solidFill>
                <a:latin typeface="Corbel" panose="020B0503020204020204" pitchFamily="34" charset="0"/>
                <a:cs typeface="Corbel" panose="020B0503020204020204" pitchFamily="34" charset="0"/>
              </a:rPr>
              <a:t>degli</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Stati</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Membri</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b="1" dirty="0" err="1">
                <a:solidFill>
                  <a:schemeClr val="accent1">
                    <a:lumMod val="75000"/>
                  </a:schemeClr>
                </a:solidFill>
                <a:latin typeface="Corbel" panose="020B0503020204020204" pitchFamily="34" charset="0"/>
                <a:cs typeface="Corbel" panose="020B0503020204020204" pitchFamily="34" charset="0"/>
              </a:rPr>
              <a:t>gli</a:t>
            </a:r>
            <a:r>
              <a:rPr lang="en-US" altLang="it-IT" sz="2000" b="1" dirty="0">
                <a:solidFill>
                  <a:schemeClr val="accent1">
                    <a:lumMod val="75000"/>
                  </a:schemeClr>
                </a:solidFill>
                <a:latin typeface="Corbel" panose="020B0503020204020204" pitchFamily="34" charset="0"/>
                <a:cs typeface="Corbel" panose="020B0503020204020204" pitchFamily="34" charset="0"/>
              </a:rPr>
              <a:t> overlapping </a:t>
            </a:r>
            <a:r>
              <a:rPr lang="en-US" altLang="it-IT" sz="2000" b="1" dirty="0" err="1">
                <a:solidFill>
                  <a:schemeClr val="accent1">
                    <a:lumMod val="75000"/>
                  </a:schemeClr>
                </a:solidFill>
                <a:latin typeface="Corbel" panose="020B0503020204020204" pitchFamily="34" charset="0"/>
                <a:cs typeface="Corbel" panose="020B0503020204020204" pitchFamily="34" charset="0"/>
              </a:rPr>
              <a:t>sono</a:t>
            </a:r>
            <a:r>
              <a:rPr lang="en-US" altLang="it-IT" sz="2000" b="1" dirty="0">
                <a:solidFill>
                  <a:schemeClr val="accent1">
                    <a:lumMod val="75000"/>
                  </a:schemeClr>
                </a:solidFill>
                <a:latin typeface="Corbel" panose="020B0503020204020204" pitchFamily="34" charset="0"/>
                <a:cs typeface="Corbel" panose="020B0503020204020204" pitchFamily="34" charset="0"/>
              </a:rPr>
              <a:t> molto </a:t>
            </a:r>
            <a:r>
              <a:rPr lang="en-US" altLang="it-IT" sz="2000" b="1" dirty="0" err="1">
                <a:solidFill>
                  <a:schemeClr val="accent1">
                    <a:lumMod val="75000"/>
                  </a:schemeClr>
                </a:solidFill>
                <a:latin typeface="Corbel" panose="020B0503020204020204" pitchFamily="34" charset="0"/>
                <a:cs typeface="Corbel" panose="020B0503020204020204" pitchFamily="34" charset="0"/>
              </a:rPr>
              <a:t>probabili</a:t>
            </a:r>
            <a:r>
              <a:rPr lang="en-US" altLang="it-IT" sz="2000" dirty="0">
                <a:solidFill>
                  <a:schemeClr val="accent1">
                    <a:lumMod val="75000"/>
                  </a:schemeClr>
                </a:solidFill>
                <a:latin typeface="Corbel" panose="020B0503020204020204" pitchFamily="34" charset="0"/>
                <a:cs typeface="Corbel" panose="020B0503020204020204" pitchFamily="34" charset="0"/>
              </a:rPr>
              <a:t>. </a:t>
            </a:r>
          </a:p>
          <a:p>
            <a:endParaRPr lang="en-US" altLang="it-IT" sz="1000" dirty="0">
              <a:solidFill>
                <a:schemeClr val="accent1">
                  <a:lumMod val="75000"/>
                </a:schemeClr>
              </a:solidFill>
              <a:latin typeface="Corbel" panose="020B0503020204020204" pitchFamily="34" charset="0"/>
              <a:cs typeface="Corbel" panose="020B0503020204020204" pitchFamily="34" charset="0"/>
            </a:endParaRPr>
          </a:p>
          <a:p>
            <a:pPr lvl="1">
              <a:buFont typeface="Wingdings" pitchFamily="2" charset="2"/>
              <a:buChar char="Ø"/>
            </a:pPr>
            <a:r>
              <a:rPr lang="en-US" altLang="it-IT" sz="2000" b="1" dirty="0">
                <a:solidFill>
                  <a:schemeClr val="accent1">
                    <a:lumMod val="75000"/>
                  </a:schemeClr>
                </a:solidFill>
                <a:latin typeface="Corbel" panose="020B0503020204020204" pitchFamily="34" charset="0"/>
                <a:cs typeface="Corbel" panose="020B0503020204020204" pitchFamily="34" charset="0"/>
              </a:rPr>
              <a:t> </a:t>
            </a:r>
            <a:r>
              <a:rPr lang="en-US" altLang="it-IT" sz="2000" b="1" dirty="0" err="1">
                <a:solidFill>
                  <a:schemeClr val="accent1">
                    <a:lumMod val="75000"/>
                  </a:schemeClr>
                </a:solidFill>
                <a:latin typeface="Corbel" panose="020B0503020204020204" pitchFamily="34" charset="0"/>
                <a:cs typeface="Corbel" panose="020B0503020204020204" pitchFamily="34" charset="0"/>
              </a:rPr>
              <a:t>Necessità</a:t>
            </a:r>
            <a:r>
              <a:rPr lang="en-US" altLang="it-IT" sz="2000" b="1" dirty="0">
                <a:solidFill>
                  <a:schemeClr val="accent1">
                    <a:lumMod val="75000"/>
                  </a:schemeClr>
                </a:solidFill>
                <a:latin typeface="Corbel" panose="020B0503020204020204" pitchFamily="34" charset="0"/>
                <a:cs typeface="Corbel" panose="020B0503020204020204" pitchFamily="34" charset="0"/>
              </a:rPr>
              <a:t> di </a:t>
            </a:r>
            <a:r>
              <a:rPr lang="en-US" altLang="it-IT" sz="2000" b="1" dirty="0" err="1">
                <a:solidFill>
                  <a:schemeClr val="accent1">
                    <a:lumMod val="75000"/>
                  </a:schemeClr>
                </a:solidFill>
                <a:latin typeface="Corbel" panose="020B0503020204020204" pitchFamily="34" charset="0"/>
                <a:cs typeface="Corbel" panose="020B0503020204020204" pitchFamily="34" charset="0"/>
              </a:rPr>
              <a:t>perseguire</a:t>
            </a:r>
            <a:r>
              <a:rPr lang="en-US" altLang="it-IT" sz="2000" b="1" dirty="0">
                <a:solidFill>
                  <a:schemeClr val="accent1">
                    <a:lumMod val="75000"/>
                  </a:schemeClr>
                </a:solidFill>
                <a:latin typeface="Corbel" panose="020B0503020204020204" pitchFamily="34" charset="0"/>
                <a:cs typeface="Corbel" panose="020B0503020204020204" pitchFamily="34" charset="0"/>
              </a:rPr>
              <a:t> un </a:t>
            </a:r>
            <a:r>
              <a:rPr lang="en-US" altLang="it-IT" sz="2000" b="1" dirty="0" err="1">
                <a:solidFill>
                  <a:schemeClr val="accent1">
                    <a:lumMod val="75000"/>
                  </a:schemeClr>
                </a:solidFill>
                <a:latin typeface="Corbel" panose="020B0503020204020204" pitchFamily="34" charset="0"/>
                <a:cs typeface="Corbel" panose="020B0503020204020204" pitchFamily="34" charset="0"/>
              </a:rPr>
              <a:t>approccio</a:t>
            </a:r>
            <a:r>
              <a:rPr lang="en-US" altLang="it-IT" sz="2000" b="1" dirty="0">
                <a:solidFill>
                  <a:schemeClr val="accent1">
                    <a:lumMod val="75000"/>
                  </a:schemeClr>
                </a:solidFill>
                <a:latin typeface="Corbel" panose="020B0503020204020204" pitchFamily="34" charset="0"/>
                <a:cs typeface="Corbel" panose="020B0503020204020204" pitchFamily="34" charset="0"/>
              </a:rPr>
              <a:t> </a:t>
            </a:r>
            <a:r>
              <a:rPr lang="en-US" altLang="it-IT" sz="2000" b="1" dirty="0" err="1">
                <a:solidFill>
                  <a:schemeClr val="accent1">
                    <a:lumMod val="75000"/>
                  </a:schemeClr>
                </a:solidFill>
                <a:latin typeface="Corbel" panose="020B0503020204020204" pitchFamily="34" charset="0"/>
                <a:cs typeface="Corbel" panose="020B0503020204020204" pitchFamily="34" charset="0"/>
              </a:rPr>
              <a:t>alle</a:t>
            </a:r>
            <a:r>
              <a:rPr lang="en-US" altLang="it-IT" sz="2000" b="1" dirty="0">
                <a:solidFill>
                  <a:schemeClr val="accent1">
                    <a:lumMod val="75000"/>
                  </a:schemeClr>
                </a:solidFill>
                <a:latin typeface="Corbel" panose="020B0503020204020204" pitchFamily="34" charset="0"/>
                <a:cs typeface="Corbel" panose="020B0503020204020204" pitchFamily="34" charset="0"/>
              </a:rPr>
              <a:t> </a:t>
            </a:r>
            <a:r>
              <a:rPr lang="en-US" altLang="it-IT" sz="2000" b="1" dirty="0" err="1">
                <a:solidFill>
                  <a:schemeClr val="accent1">
                    <a:lumMod val="75000"/>
                  </a:schemeClr>
                </a:solidFill>
                <a:latin typeface="Corbel" panose="020B0503020204020204" pitchFamily="34" charset="0"/>
                <a:cs typeface="Corbel" panose="020B0503020204020204" pitchFamily="34" charset="0"/>
              </a:rPr>
              <a:t>politiche</a:t>
            </a:r>
            <a:r>
              <a:rPr lang="en-US" altLang="it-IT" sz="2000" b="1" dirty="0">
                <a:solidFill>
                  <a:schemeClr val="accent1">
                    <a:lumMod val="75000"/>
                  </a:schemeClr>
                </a:solidFill>
                <a:latin typeface="Corbel" panose="020B0503020204020204" pitchFamily="34" charset="0"/>
                <a:cs typeface="Corbel" panose="020B0503020204020204" pitchFamily="34" charset="0"/>
              </a:rPr>
              <a:t> </a:t>
            </a:r>
            <a:r>
              <a:rPr lang="en-US" altLang="it-IT" sz="2000" b="1" dirty="0" err="1">
                <a:solidFill>
                  <a:schemeClr val="accent1">
                    <a:lumMod val="75000"/>
                  </a:schemeClr>
                </a:solidFill>
                <a:latin typeface="Corbel" panose="020B0503020204020204" pitchFamily="34" charset="0"/>
                <a:cs typeface="Corbel" panose="020B0503020204020204" pitchFamily="34" charset="0"/>
              </a:rPr>
              <a:t>energetiche</a:t>
            </a:r>
            <a:r>
              <a:rPr lang="en-US" altLang="it-IT" sz="2000" b="1" dirty="0">
                <a:solidFill>
                  <a:schemeClr val="accent1">
                    <a:lumMod val="75000"/>
                  </a:schemeClr>
                </a:solidFill>
                <a:latin typeface="Corbel" panose="020B0503020204020204" pitchFamily="34" charset="0"/>
                <a:cs typeface="Corbel" panose="020B0503020204020204" pitchFamily="34" charset="0"/>
              </a:rPr>
              <a:t> e </a:t>
            </a:r>
            <a:r>
              <a:rPr lang="en-US" altLang="it-IT" sz="2000" b="1" dirty="0" err="1">
                <a:solidFill>
                  <a:schemeClr val="accent1">
                    <a:lumMod val="75000"/>
                  </a:schemeClr>
                </a:solidFill>
                <a:latin typeface="Corbel" panose="020B0503020204020204" pitchFamily="34" charset="0"/>
                <a:cs typeface="Corbel" panose="020B0503020204020204" pitchFamily="34" charset="0"/>
              </a:rPr>
              <a:t>climatiche</a:t>
            </a:r>
            <a:r>
              <a:rPr lang="en-US" altLang="it-IT" sz="2000" b="1" dirty="0">
                <a:solidFill>
                  <a:schemeClr val="accent1">
                    <a:lumMod val="75000"/>
                  </a:schemeClr>
                </a:solidFill>
                <a:latin typeface="Corbel" panose="020B0503020204020204" pitchFamily="34" charset="0"/>
                <a:cs typeface="Corbel" panose="020B0503020204020204" pitchFamily="34" charset="0"/>
              </a:rPr>
              <a:t> </a:t>
            </a:r>
            <a:r>
              <a:rPr lang="en-US" altLang="it-IT" sz="2000" b="1" dirty="0" err="1">
                <a:solidFill>
                  <a:schemeClr val="accent1">
                    <a:lumMod val="75000"/>
                  </a:schemeClr>
                </a:solidFill>
                <a:latin typeface="Corbel" panose="020B0503020204020204" pitchFamily="34" charset="0"/>
                <a:cs typeface="Corbel" panose="020B0503020204020204" pitchFamily="34" charset="0"/>
              </a:rPr>
              <a:t>che</a:t>
            </a:r>
            <a:r>
              <a:rPr lang="en-US" altLang="it-IT" sz="2000" b="1" dirty="0">
                <a:solidFill>
                  <a:schemeClr val="accent1">
                    <a:lumMod val="75000"/>
                  </a:schemeClr>
                </a:solidFill>
                <a:latin typeface="Corbel" panose="020B0503020204020204" pitchFamily="34" charset="0"/>
                <a:cs typeface="Corbel" panose="020B0503020204020204" pitchFamily="34" charset="0"/>
              </a:rPr>
              <a:t> ne </a:t>
            </a:r>
            <a:r>
              <a:rPr lang="en-US" altLang="it-IT" sz="2000" b="1" dirty="0" err="1">
                <a:solidFill>
                  <a:schemeClr val="accent1">
                    <a:lumMod val="75000"/>
                  </a:schemeClr>
                </a:solidFill>
                <a:latin typeface="Corbel" panose="020B0503020204020204" pitchFamily="34" charset="0"/>
                <a:cs typeface="Corbel" panose="020B0503020204020204" pitchFamily="34" charset="0"/>
              </a:rPr>
              <a:t>rafforzi</a:t>
            </a:r>
            <a:r>
              <a:rPr lang="en-US" altLang="it-IT" sz="2000" b="1" dirty="0">
                <a:solidFill>
                  <a:schemeClr val="accent1">
                    <a:lumMod val="75000"/>
                  </a:schemeClr>
                </a:solidFill>
                <a:latin typeface="Corbel" panose="020B0503020204020204" pitchFamily="34" charset="0"/>
                <a:cs typeface="Corbel" panose="020B0503020204020204" pitchFamily="34" charset="0"/>
              </a:rPr>
              <a:t> la </a:t>
            </a:r>
            <a:r>
              <a:rPr lang="en-US" altLang="it-IT" sz="2000" b="1" dirty="0" err="1">
                <a:solidFill>
                  <a:schemeClr val="accent1">
                    <a:lumMod val="75000"/>
                  </a:schemeClr>
                </a:solidFill>
                <a:latin typeface="Corbel" panose="020B0503020204020204" pitchFamily="34" charset="0"/>
                <a:cs typeface="Corbel" panose="020B0503020204020204" pitchFamily="34" charset="0"/>
              </a:rPr>
              <a:t>coerenza</a:t>
            </a:r>
            <a:r>
              <a:rPr lang="en-US" altLang="it-IT" sz="2000" b="1" dirty="0">
                <a:solidFill>
                  <a:schemeClr val="accent1">
                    <a:lumMod val="75000"/>
                  </a:schemeClr>
                </a:solidFill>
                <a:latin typeface="Corbel" panose="020B0503020204020204" pitchFamily="34" charset="0"/>
                <a:cs typeface="Corbel" panose="020B0503020204020204" pitchFamily="34" charset="0"/>
              </a:rPr>
              <a:t> </a:t>
            </a:r>
            <a:r>
              <a:rPr lang="en-US" altLang="it-IT" sz="2000" b="1" dirty="0" err="1">
                <a:solidFill>
                  <a:schemeClr val="accent1">
                    <a:lumMod val="75000"/>
                  </a:schemeClr>
                </a:solidFill>
                <a:latin typeface="Corbel" panose="020B0503020204020204" pitchFamily="34" charset="0"/>
                <a:cs typeface="Corbel" panose="020B0503020204020204" pitchFamily="34" charset="0"/>
              </a:rPr>
              <a:t>generale</a:t>
            </a:r>
            <a:r>
              <a:rPr lang="en-US" altLang="it-IT" sz="2000" b="1" dirty="0">
                <a:solidFill>
                  <a:schemeClr val="accent1">
                    <a:lumMod val="75000"/>
                  </a:schemeClr>
                </a:solidFill>
                <a:latin typeface="Corbel" panose="020B0503020204020204" pitchFamily="34" charset="0"/>
                <a:cs typeface="Corbel" panose="020B0503020204020204" pitchFamily="34" charset="0"/>
              </a:rPr>
              <a:t>. </a:t>
            </a:r>
            <a:endParaRPr lang="en-US" sz="2000" dirty="0">
              <a:latin typeface="Calibri Light" panose="020F0302020204030204" pitchFamily="34" charset="0"/>
              <a:cs typeface="Calibri Light" panose="020F0302020204030204" pitchFamily="34" charset="0"/>
            </a:endParaRPr>
          </a:p>
          <a:p>
            <a:endParaRPr lang="en-US" sz="2000" dirty="0">
              <a:latin typeface="Calibri Light" panose="020F0302020204030204" pitchFamily="34" charset="0"/>
              <a:cs typeface="Calibri Light" panose="020F0302020204030204" pitchFamily="34" charset="0"/>
            </a:endParaRPr>
          </a:p>
          <a:p>
            <a:endParaRPr lang="it-IT" sz="2000" dirty="0"/>
          </a:p>
        </p:txBody>
      </p:sp>
    </p:spTree>
    <p:extLst>
      <p:ext uri="{BB962C8B-B14F-4D97-AF65-F5344CB8AC3E}">
        <p14:creationId xmlns:p14="http://schemas.microsoft.com/office/powerpoint/2010/main" val="15393464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err="1">
                <a:solidFill>
                  <a:schemeClr val="accent1">
                    <a:lumMod val="75000"/>
                  </a:schemeClr>
                </a:solidFill>
                <a:latin typeface="Corbel" panose="020B0503020204020204" pitchFamily="34" charset="0"/>
                <a:cs typeface="Calibri Light" panose="020F0302020204030204" pitchFamily="34" charset="0"/>
              </a:rPr>
              <a:t>Interazione</a:t>
            </a:r>
            <a:r>
              <a:rPr lang="en-US" sz="1200" b="1" dirty="0">
                <a:solidFill>
                  <a:schemeClr val="accent1">
                    <a:lumMod val="75000"/>
                  </a:schemeClr>
                </a:solidFill>
                <a:latin typeface="Corbel" panose="020B0503020204020204" pitchFamily="34" charset="0"/>
                <a:cs typeface="Calibri Light" panose="020F0302020204030204" pitchFamily="34" charset="0"/>
              </a:rPr>
              <a:t> dell’ EU ETS con </a:t>
            </a:r>
            <a:r>
              <a:rPr lang="en-US" sz="1200" b="1" dirty="0" err="1">
                <a:solidFill>
                  <a:schemeClr val="accent1">
                    <a:lumMod val="75000"/>
                  </a:schemeClr>
                </a:solidFill>
                <a:latin typeface="Corbel" panose="020B0503020204020204" pitchFamily="34" charset="0"/>
                <a:cs typeface="Calibri Light" panose="020F0302020204030204" pitchFamily="34" charset="0"/>
              </a:rPr>
              <a:t>altre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politiche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climatiche</a:t>
            </a:r>
            <a:r>
              <a:rPr lang="en-US" sz="1200" b="1" dirty="0">
                <a:solidFill>
                  <a:schemeClr val="accent1">
                    <a:lumMod val="75000"/>
                  </a:schemeClr>
                </a:solidFill>
                <a:latin typeface="Corbel" panose="020B0503020204020204" pitchFamily="34" charset="0"/>
                <a:cs typeface="Calibri Light" panose="020F0302020204030204" pitchFamily="34" charset="0"/>
              </a:rPr>
              <a:t> e </a:t>
            </a:r>
            <a:r>
              <a:rPr lang="en-US" sz="1200" b="1" dirty="0" err="1">
                <a:solidFill>
                  <a:schemeClr val="accent1">
                    <a:lumMod val="75000"/>
                  </a:schemeClr>
                </a:solidFill>
                <a:latin typeface="Corbel" panose="020B0503020204020204" pitchFamily="34" charset="0"/>
                <a:cs typeface="Calibri Light" panose="020F0302020204030204" pitchFamily="34" charset="0"/>
              </a:rPr>
              <a:t>energetiche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europee</a:t>
            </a:r>
            <a:endParaRPr lang="en-US" sz="1200" b="1" dirty="0">
              <a:solidFill>
                <a:schemeClr val="accent1">
                  <a:lumMod val="75000"/>
                </a:schemeClr>
              </a:solidFill>
              <a:latin typeface="Corbel" panose="020B0503020204020204" pitchFamily="34" charset="0"/>
              <a:cs typeface="Calibri Light" panose="020F0302020204030204" pitchFamily="34" charset="0"/>
            </a:endParaRP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26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3" name="CasellaDiTesto 2">
            <a:extLst>
              <a:ext uri="{FF2B5EF4-FFF2-40B4-BE49-F238E27FC236}">
                <a16:creationId xmlns:a16="http://schemas.microsoft.com/office/drawing/2014/main" id="{43DCAAE9-E701-3F4A-8370-013C4E542A1F}"/>
              </a:ext>
            </a:extLst>
          </p:cNvPr>
          <p:cNvSpPr txBox="1"/>
          <p:nvPr/>
        </p:nvSpPr>
        <p:spPr>
          <a:xfrm>
            <a:off x="2553093" y="1611056"/>
            <a:ext cx="9434935" cy="6032421"/>
          </a:xfrm>
          <a:prstGeom prst="rect">
            <a:avLst/>
          </a:prstGeom>
          <a:noFill/>
        </p:spPr>
        <p:txBody>
          <a:bodyPr wrap="square" rtlCol="0">
            <a:spAutoFit/>
          </a:bodyPr>
          <a:lstStyle/>
          <a:p>
            <a:r>
              <a:rPr lang="en-US" altLang="it-IT" sz="2100" b="1" dirty="0" err="1">
                <a:solidFill>
                  <a:schemeClr val="accent1">
                    <a:lumMod val="75000"/>
                  </a:schemeClr>
                </a:solidFill>
                <a:latin typeface="Corbel" panose="020B0503020204020204" pitchFamily="34" charset="0"/>
              </a:rPr>
              <a:t>Interazione</a:t>
            </a:r>
            <a:r>
              <a:rPr lang="en-US" altLang="it-IT" sz="2100" b="1" dirty="0">
                <a:solidFill>
                  <a:schemeClr val="accent1">
                    <a:lumMod val="75000"/>
                  </a:schemeClr>
                </a:solidFill>
                <a:latin typeface="Corbel" panose="020B0503020204020204" pitchFamily="34" charset="0"/>
              </a:rPr>
              <a:t> con </a:t>
            </a:r>
            <a:r>
              <a:rPr lang="it-IT" altLang="en-US" sz="2000" b="1" dirty="0">
                <a:solidFill>
                  <a:schemeClr val="accent1">
                    <a:lumMod val="75000"/>
                  </a:schemeClr>
                </a:solidFill>
                <a:latin typeface="Corbel" panose="020B0503020204020204" pitchFamily="34" charset="0"/>
              </a:rPr>
              <a:t>politiche </a:t>
            </a:r>
            <a:r>
              <a:rPr lang="en-US" altLang="it-IT" sz="2100" b="1" dirty="0" err="1">
                <a:solidFill>
                  <a:schemeClr val="accent1">
                    <a:lumMod val="75000"/>
                  </a:schemeClr>
                </a:solidFill>
                <a:latin typeface="Corbel" panose="020B0503020204020204" pitchFamily="34" charset="0"/>
              </a:rPr>
              <a:t>europee</a:t>
            </a:r>
            <a:r>
              <a:rPr lang="en-US" altLang="it-IT" sz="2100" b="1" dirty="0">
                <a:solidFill>
                  <a:schemeClr val="accent1">
                    <a:lumMod val="75000"/>
                  </a:schemeClr>
                </a:solidFill>
                <a:latin typeface="Corbel" panose="020B0503020204020204" pitchFamily="34" charset="0"/>
              </a:rPr>
              <a:t>: Clean Energy Package</a:t>
            </a:r>
          </a:p>
          <a:p>
            <a:endParaRPr lang="en-US" sz="2000" dirty="0">
              <a:latin typeface="Calibri Light" panose="020F0302020204030204" pitchFamily="34" charset="0"/>
              <a:cs typeface="Calibri Light" panose="020F0302020204030204" pitchFamily="34" charset="0"/>
            </a:endParaRPr>
          </a:p>
          <a:p>
            <a:pPr>
              <a:defRPr/>
            </a:pPr>
            <a:r>
              <a:rPr lang="it-IT" sz="1900" dirty="0">
                <a:solidFill>
                  <a:schemeClr val="accent1">
                    <a:lumMod val="75000"/>
                  </a:schemeClr>
                </a:solidFill>
              </a:rPr>
              <a:t>Tra le misure per meglio allineare e </a:t>
            </a:r>
            <a:r>
              <a:rPr lang="it-IT" sz="1900" b="1" dirty="0">
                <a:solidFill>
                  <a:schemeClr val="accent1">
                    <a:lumMod val="75000"/>
                  </a:schemeClr>
                </a:solidFill>
              </a:rPr>
              <a:t>integrare gli obiettivi delle politiche climatiche nel nuovo market design:</a:t>
            </a:r>
          </a:p>
          <a:p>
            <a:pPr>
              <a:defRPr/>
            </a:pPr>
            <a:endParaRPr lang="it-IT" sz="1900" dirty="0">
              <a:solidFill>
                <a:schemeClr val="accent1">
                  <a:lumMod val="75000"/>
                </a:schemeClr>
              </a:solidFill>
            </a:endParaRPr>
          </a:p>
          <a:p>
            <a:pPr marL="742950" lvl="1" indent="-285750">
              <a:buFont typeface="Wingdings" pitchFamily="2" charset="2"/>
              <a:buChar char="Ø"/>
              <a:defRPr/>
            </a:pPr>
            <a:r>
              <a:rPr lang="it-IT" sz="1900" dirty="0">
                <a:solidFill>
                  <a:schemeClr val="accent1">
                    <a:lumMod val="75000"/>
                  </a:schemeClr>
                </a:solidFill>
              </a:rPr>
              <a:t>Una revisione della </a:t>
            </a:r>
            <a:r>
              <a:rPr lang="it-IT" sz="1900" b="1" dirty="0">
                <a:solidFill>
                  <a:schemeClr val="accent1">
                    <a:lumMod val="75000"/>
                  </a:schemeClr>
                </a:solidFill>
              </a:rPr>
              <a:t>Direttiva Rinnovabili 2009/28</a:t>
            </a:r>
            <a:r>
              <a:rPr lang="it-IT" sz="1900" dirty="0">
                <a:solidFill>
                  <a:schemeClr val="accent1">
                    <a:lumMod val="75000"/>
                  </a:schemeClr>
                </a:solidFill>
              </a:rPr>
              <a:t> (RED): accordo politico raggiunto nel giugno 2018 su un obiettivo RES obbligatorio del </a:t>
            </a:r>
            <a:r>
              <a:rPr lang="it-IT" sz="1900" b="1" dirty="0">
                <a:solidFill>
                  <a:schemeClr val="accent1">
                    <a:lumMod val="75000"/>
                  </a:schemeClr>
                </a:solidFill>
              </a:rPr>
              <a:t>32%</a:t>
            </a:r>
            <a:r>
              <a:rPr lang="it-IT" sz="1900" dirty="0">
                <a:solidFill>
                  <a:schemeClr val="accent1">
                    <a:lumMod val="75000"/>
                  </a:schemeClr>
                </a:solidFill>
              </a:rPr>
              <a:t> entro il</a:t>
            </a:r>
            <a:r>
              <a:rPr lang="it-IT" sz="1900" b="1" dirty="0">
                <a:solidFill>
                  <a:schemeClr val="accent1">
                    <a:lumMod val="75000"/>
                  </a:schemeClr>
                </a:solidFill>
              </a:rPr>
              <a:t> 2030 a livello europeo </a:t>
            </a:r>
            <a:r>
              <a:rPr lang="it-IT" sz="1900" dirty="0">
                <a:solidFill>
                  <a:schemeClr val="accent1">
                    <a:lumMod val="75000"/>
                  </a:schemeClr>
                </a:solidFill>
              </a:rPr>
              <a:t>(prevista una clausola di revisione entro il 2023).</a:t>
            </a:r>
          </a:p>
          <a:p>
            <a:pPr marL="742950" lvl="1" indent="-285750">
              <a:buFont typeface="Wingdings" pitchFamily="2" charset="2"/>
              <a:buChar char="Ø"/>
              <a:defRPr/>
            </a:pPr>
            <a:endParaRPr lang="it-IT" sz="1900" dirty="0">
              <a:solidFill>
                <a:schemeClr val="accent1">
                  <a:lumMod val="75000"/>
                </a:schemeClr>
              </a:solidFill>
            </a:endParaRPr>
          </a:p>
          <a:p>
            <a:pPr marL="742950" lvl="1" indent="-285750">
              <a:buFont typeface="Wingdings" pitchFamily="2" charset="2"/>
              <a:buChar char="Ø"/>
              <a:defRPr/>
            </a:pPr>
            <a:r>
              <a:rPr lang="it-IT" sz="1900" dirty="0">
                <a:solidFill>
                  <a:schemeClr val="accent1">
                    <a:lumMod val="75000"/>
                  </a:schemeClr>
                </a:solidFill>
              </a:rPr>
              <a:t>Una revisione della </a:t>
            </a:r>
            <a:r>
              <a:rPr lang="it-IT" sz="1900" b="1" dirty="0">
                <a:solidFill>
                  <a:schemeClr val="accent1">
                    <a:lumMod val="75000"/>
                  </a:schemeClr>
                </a:solidFill>
              </a:rPr>
              <a:t>Direttiva Efficienza Energetica 2012/27 (</a:t>
            </a:r>
            <a:r>
              <a:rPr lang="it-IT" sz="1900" dirty="0">
                <a:solidFill>
                  <a:schemeClr val="accent1">
                    <a:lumMod val="75000"/>
                  </a:schemeClr>
                </a:solidFill>
              </a:rPr>
              <a:t>EED): accordo politico su  un </a:t>
            </a:r>
            <a:r>
              <a:rPr lang="it-IT" sz="1900" b="1" dirty="0">
                <a:solidFill>
                  <a:schemeClr val="accent1">
                    <a:lumMod val="75000"/>
                  </a:schemeClr>
                </a:solidFill>
              </a:rPr>
              <a:t>obiettivo obbligatorio del 32.5%</a:t>
            </a:r>
            <a:r>
              <a:rPr lang="it-IT" sz="1900" dirty="0">
                <a:solidFill>
                  <a:schemeClr val="accent1">
                    <a:lumMod val="75000"/>
                  </a:schemeClr>
                </a:solidFill>
              </a:rPr>
              <a:t> entro il </a:t>
            </a:r>
            <a:r>
              <a:rPr lang="it-IT" sz="1900" b="1" dirty="0">
                <a:solidFill>
                  <a:schemeClr val="accent1">
                    <a:lumMod val="75000"/>
                  </a:schemeClr>
                </a:solidFill>
              </a:rPr>
              <a:t>2030 a livello europeo.</a:t>
            </a:r>
          </a:p>
          <a:p>
            <a:pPr lvl="1">
              <a:defRPr/>
            </a:pPr>
            <a:endParaRPr lang="it-IT" sz="1900" b="1" dirty="0">
              <a:solidFill>
                <a:schemeClr val="accent1">
                  <a:lumMod val="75000"/>
                </a:schemeClr>
              </a:solidFill>
            </a:endParaRPr>
          </a:p>
          <a:p>
            <a:pPr marL="742950" lvl="1" indent="-285750">
              <a:buFont typeface="Wingdings" pitchFamily="2" charset="2"/>
              <a:buChar char="Ø"/>
              <a:defRPr/>
            </a:pPr>
            <a:r>
              <a:rPr lang="it-IT" sz="1900" dirty="0">
                <a:solidFill>
                  <a:schemeClr val="accent1">
                    <a:lumMod val="75000"/>
                  </a:schemeClr>
                </a:solidFill>
              </a:rPr>
              <a:t>Proposta per un regolamento sulla </a:t>
            </a:r>
            <a:r>
              <a:rPr lang="it-IT" sz="1900" dirty="0" err="1">
                <a:solidFill>
                  <a:schemeClr val="accent1">
                    <a:lumMod val="75000"/>
                  </a:schemeClr>
                </a:solidFill>
              </a:rPr>
              <a:t>Governance</a:t>
            </a:r>
            <a:r>
              <a:rPr lang="it-IT" sz="1900" dirty="0">
                <a:solidFill>
                  <a:schemeClr val="accent1">
                    <a:lumMod val="75000"/>
                  </a:schemeClr>
                </a:solidFill>
              </a:rPr>
              <a:t> dell’Unione energetica (EU): per sviluppare </a:t>
            </a:r>
            <a:r>
              <a:rPr lang="it-IT" sz="1900" b="1" dirty="0" err="1">
                <a:solidFill>
                  <a:schemeClr val="accent1">
                    <a:lumMod val="75000"/>
                  </a:schemeClr>
                </a:solidFill>
              </a:rPr>
              <a:t>Integrated</a:t>
            </a:r>
            <a:r>
              <a:rPr lang="it-IT" sz="1900" b="1" dirty="0">
                <a:solidFill>
                  <a:schemeClr val="accent1">
                    <a:lumMod val="75000"/>
                  </a:schemeClr>
                </a:solidFill>
              </a:rPr>
              <a:t> National Energy and </a:t>
            </a:r>
            <a:r>
              <a:rPr lang="it-IT" sz="1900" b="1" dirty="0" err="1">
                <a:solidFill>
                  <a:schemeClr val="accent1">
                    <a:lumMod val="75000"/>
                  </a:schemeClr>
                </a:solidFill>
              </a:rPr>
              <a:t>Climate</a:t>
            </a:r>
            <a:r>
              <a:rPr lang="it-IT" sz="1900" b="1" dirty="0">
                <a:solidFill>
                  <a:schemeClr val="accent1">
                    <a:lumMod val="75000"/>
                  </a:schemeClr>
                </a:solidFill>
              </a:rPr>
              <a:t> </a:t>
            </a:r>
            <a:r>
              <a:rPr lang="it-IT" sz="1900" b="1" dirty="0" err="1">
                <a:solidFill>
                  <a:schemeClr val="accent1">
                    <a:lumMod val="75000"/>
                  </a:schemeClr>
                </a:solidFill>
              </a:rPr>
              <a:t>Plans</a:t>
            </a:r>
            <a:r>
              <a:rPr lang="it-IT" sz="1900" b="1" dirty="0">
                <a:solidFill>
                  <a:schemeClr val="accent1">
                    <a:lumMod val="75000"/>
                  </a:schemeClr>
                </a:solidFill>
              </a:rPr>
              <a:t> </a:t>
            </a:r>
            <a:r>
              <a:rPr lang="it-IT" sz="1900" dirty="0">
                <a:solidFill>
                  <a:schemeClr val="accent1">
                    <a:lumMod val="75000"/>
                  </a:schemeClr>
                </a:solidFill>
              </a:rPr>
              <a:t>(</a:t>
            </a:r>
            <a:r>
              <a:rPr lang="it-IT" sz="1900" dirty="0" err="1">
                <a:solidFill>
                  <a:schemeClr val="accent1">
                    <a:lumMod val="75000"/>
                  </a:schemeClr>
                </a:solidFill>
              </a:rPr>
              <a:t>INECPs</a:t>
            </a:r>
            <a:r>
              <a:rPr lang="it-IT" sz="1900" dirty="0">
                <a:solidFill>
                  <a:schemeClr val="accent1">
                    <a:lumMod val="75000"/>
                  </a:schemeClr>
                </a:solidFill>
              </a:rPr>
              <a:t>) che coprono le 5 dimensioni dell’Unione energetica per il periodo 2021 to 2030 (che includono traiettorie fino al 2040).</a:t>
            </a:r>
          </a:p>
          <a:p>
            <a:pPr marL="342900" indent="-342900">
              <a:buFont typeface="Wingdings" pitchFamily="2" charset="2"/>
              <a:buChar char="Ø"/>
            </a:pPr>
            <a:endParaRPr lang="en-US" sz="1900" dirty="0">
              <a:solidFill>
                <a:schemeClr val="accent1">
                  <a:lumMod val="75000"/>
                </a:schemeClr>
              </a:solidFill>
              <a:latin typeface="Calibri Light" panose="020F0302020204030204" pitchFamily="34" charset="0"/>
              <a:cs typeface="Calibri Light" panose="020F0302020204030204" pitchFamily="34" charset="0"/>
            </a:endParaRPr>
          </a:p>
          <a:p>
            <a:endParaRPr lang="en-US" sz="2000" dirty="0">
              <a:latin typeface="Calibri Light" panose="020F0302020204030204" pitchFamily="34" charset="0"/>
              <a:cs typeface="Calibri Light" panose="020F0302020204030204" pitchFamily="34" charset="0"/>
            </a:endParaRPr>
          </a:p>
          <a:p>
            <a:endParaRPr lang="en-US" sz="2000" dirty="0">
              <a:latin typeface="Calibri Light" panose="020F0302020204030204" pitchFamily="34" charset="0"/>
              <a:cs typeface="Calibri Light" panose="020F0302020204030204" pitchFamily="34" charset="0"/>
            </a:endParaRPr>
          </a:p>
          <a:p>
            <a:endParaRPr lang="it-IT" sz="2000" dirty="0"/>
          </a:p>
        </p:txBody>
      </p:sp>
    </p:spTree>
    <p:extLst>
      <p:ext uri="{BB962C8B-B14F-4D97-AF65-F5344CB8AC3E}">
        <p14:creationId xmlns:p14="http://schemas.microsoft.com/office/powerpoint/2010/main" val="34344241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err="1">
                <a:solidFill>
                  <a:schemeClr val="accent1">
                    <a:lumMod val="75000"/>
                  </a:schemeClr>
                </a:solidFill>
                <a:latin typeface="Corbel" panose="020B0503020204020204" pitchFamily="34" charset="0"/>
                <a:cs typeface="Calibri Light" panose="020F0302020204030204" pitchFamily="34" charset="0"/>
              </a:rPr>
              <a:t>Interazione</a:t>
            </a:r>
            <a:r>
              <a:rPr lang="en-US" sz="1200" b="1" dirty="0">
                <a:solidFill>
                  <a:schemeClr val="accent1">
                    <a:lumMod val="75000"/>
                  </a:schemeClr>
                </a:solidFill>
                <a:latin typeface="Corbel" panose="020B0503020204020204" pitchFamily="34" charset="0"/>
                <a:cs typeface="Calibri Light" panose="020F0302020204030204" pitchFamily="34" charset="0"/>
              </a:rPr>
              <a:t> dell’ EU ETS con </a:t>
            </a:r>
            <a:r>
              <a:rPr lang="en-US" sz="1200" b="1" dirty="0" err="1">
                <a:solidFill>
                  <a:schemeClr val="accent1">
                    <a:lumMod val="75000"/>
                  </a:schemeClr>
                </a:solidFill>
                <a:latin typeface="Corbel" panose="020B0503020204020204" pitchFamily="34" charset="0"/>
                <a:cs typeface="Calibri Light" panose="020F0302020204030204" pitchFamily="34" charset="0"/>
              </a:rPr>
              <a:t>altre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politiche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climatiche</a:t>
            </a:r>
            <a:r>
              <a:rPr lang="en-US" sz="1200" b="1" dirty="0">
                <a:solidFill>
                  <a:schemeClr val="accent1">
                    <a:lumMod val="75000"/>
                  </a:schemeClr>
                </a:solidFill>
                <a:latin typeface="Corbel" panose="020B0503020204020204" pitchFamily="34" charset="0"/>
                <a:cs typeface="Calibri Light" panose="020F0302020204030204" pitchFamily="34" charset="0"/>
              </a:rPr>
              <a:t> e </a:t>
            </a:r>
            <a:r>
              <a:rPr lang="en-US" sz="1200" b="1" dirty="0" err="1">
                <a:solidFill>
                  <a:schemeClr val="accent1">
                    <a:lumMod val="75000"/>
                  </a:schemeClr>
                </a:solidFill>
                <a:latin typeface="Corbel" panose="020B0503020204020204" pitchFamily="34" charset="0"/>
                <a:cs typeface="Calibri Light" panose="020F0302020204030204" pitchFamily="34" charset="0"/>
              </a:rPr>
              <a:t>energetiche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europee</a:t>
            </a:r>
            <a:endParaRPr lang="en-US" sz="1200" b="1" dirty="0">
              <a:solidFill>
                <a:schemeClr val="accent1">
                  <a:lumMod val="75000"/>
                </a:schemeClr>
              </a:solidFill>
              <a:latin typeface="Corbel" panose="020B0503020204020204" pitchFamily="34" charset="0"/>
              <a:cs typeface="Calibri Light" panose="020F0302020204030204" pitchFamily="34" charset="0"/>
            </a:endParaRP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3" name="CasellaDiTesto 2">
            <a:extLst>
              <a:ext uri="{FF2B5EF4-FFF2-40B4-BE49-F238E27FC236}">
                <a16:creationId xmlns:a16="http://schemas.microsoft.com/office/drawing/2014/main" id="{43DCAAE9-E701-3F4A-8370-013C4E542A1F}"/>
              </a:ext>
            </a:extLst>
          </p:cNvPr>
          <p:cNvSpPr txBox="1"/>
          <p:nvPr/>
        </p:nvSpPr>
        <p:spPr>
          <a:xfrm>
            <a:off x="2500561" y="1957305"/>
            <a:ext cx="9434935" cy="5186035"/>
          </a:xfrm>
          <a:prstGeom prst="rect">
            <a:avLst/>
          </a:prstGeom>
          <a:noFill/>
        </p:spPr>
        <p:txBody>
          <a:bodyPr wrap="square" rtlCol="0">
            <a:spAutoFit/>
          </a:bodyPr>
          <a:lstStyle/>
          <a:p>
            <a:r>
              <a:rPr lang="en-US" altLang="it-IT" sz="2100" b="1" dirty="0" err="1">
                <a:solidFill>
                  <a:schemeClr val="accent1">
                    <a:lumMod val="75000"/>
                  </a:schemeClr>
                </a:solidFill>
                <a:latin typeface="Corbel" panose="020B0503020204020204" pitchFamily="34" charset="0"/>
              </a:rPr>
              <a:t>Interazione</a:t>
            </a:r>
            <a:r>
              <a:rPr lang="en-US" altLang="it-IT" sz="2100" b="1" dirty="0">
                <a:solidFill>
                  <a:schemeClr val="accent1">
                    <a:lumMod val="75000"/>
                  </a:schemeClr>
                </a:solidFill>
                <a:latin typeface="Corbel" panose="020B0503020204020204" pitchFamily="34" charset="0"/>
              </a:rPr>
              <a:t> con </a:t>
            </a:r>
            <a:r>
              <a:rPr lang="it-IT" altLang="en-US" sz="2000" b="1" dirty="0">
                <a:solidFill>
                  <a:schemeClr val="accent1">
                    <a:lumMod val="75000"/>
                  </a:schemeClr>
                </a:solidFill>
                <a:latin typeface="Corbel" panose="020B0503020204020204" pitchFamily="34" charset="0"/>
              </a:rPr>
              <a:t>politiche </a:t>
            </a:r>
            <a:r>
              <a:rPr lang="en-US" altLang="it-IT" sz="2100" b="1" dirty="0" err="1">
                <a:solidFill>
                  <a:schemeClr val="accent1">
                    <a:lumMod val="75000"/>
                  </a:schemeClr>
                </a:solidFill>
                <a:latin typeface="Corbel" panose="020B0503020204020204" pitchFamily="34" charset="0"/>
              </a:rPr>
              <a:t>nazionali</a:t>
            </a:r>
            <a:r>
              <a:rPr lang="en-US" altLang="it-IT" sz="2100" b="1" dirty="0">
                <a:solidFill>
                  <a:schemeClr val="accent1">
                    <a:lumMod val="75000"/>
                  </a:schemeClr>
                </a:solidFill>
                <a:latin typeface="Corbel" panose="020B0503020204020204" pitchFamily="34" charset="0"/>
              </a:rPr>
              <a:t> di </a:t>
            </a:r>
            <a:r>
              <a:rPr lang="en-US" altLang="it-IT" sz="2100" b="1" dirty="0" err="1">
                <a:solidFill>
                  <a:schemeClr val="accent1">
                    <a:lumMod val="75000"/>
                  </a:schemeClr>
                </a:solidFill>
                <a:latin typeface="Corbel" panose="020B0503020204020204" pitchFamily="34" charset="0"/>
              </a:rPr>
              <a:t>singoli</a:t>
            </a:r>
            <a:r>
              <a:rPr lang="en-US" altLang="it-IT" sz="2100" b="1" dirty="0">
                <a:solidFill>
                  <a:schemeClr val="accent1">
                    <a:lumMod val="75000"/>
                  </a:schemeClr>
                </a:solidFill>
                <a:latin typeface="Corbel" panose="020B0503020204020204" pitchFamily="34" charset="0"/>
              </a:rPr>
              <a:t> </a:t>
            </a:r>
            <a:r>
              <a:rPr lang="en-US" altLang="it-IT" sz="2100" b="1" dirty="0" err="1">
                <a:solidFill>
                  <a:schemeClr val="accent1">
                    <a:lumMod val="75000"/>
                  </a:schemeClr>
                </a:solidFill>
                <a:latin typeface="Corbel" panose="020B0503020204020204" pitchFamily="34" charset="0"/>
              </a:rPr>
              <a:t>Stati</a:t>
            </a:r>
            <a:r>
              <a:rPr lang="en-US" altLang="it-IT" sz="2100" b="1" dirty="0">
                <a:solidFill>
                  <a:schemeClr val="accent1">
                    <a:lumMod val="75000"/>
                  </a:schemeClr>
                </a:solidFill>
                <a:latin typeface="Corbel" panose="020B0503020204020204" pitchFamily="34" charset="0"/>
              </a:rPr>
              <a:t> </a:t>
            </a:r>
            <a:r>
              <a:rPr lang="en-US" altLang="it-IT" sz="2100" b="1" dirty="0" err="1">
                <a:solidFill>
                  <a:schemeClr val="accent1">
                    <a:lumMod val="75000"/>
                  </a:schemeClr>
                </a:solidFill>
                <a:latin typeface="Corbel" panose="020B0503020204020204" pitchFamily="34" charset="0"/>
              </a:rPr>
              <a:t>Membri</a:t>
            </a:r>
            <a:endParaRPr lang="en-US" altLang="it-IT" sz="2100" b="1" dirty="0">
              <a:solidFill>
                <a:schemeClr val="accent1">
                  <a:lumMod val="75000"/>
                </a:schemeClr>
              </a:solidFill>
              <a:latin typeface="Corbel" panose="020B0503020204020204" pitchFamily="34" charset="0"/>
            </a:endParaRPr>
          </a:p>
          <a:p>
            <a:endParaRPr lang="en-US" sz="2000" dirty="0">
              <a:latin typeface="Calibri Light" panose="020F0302020204030204" pitchFamily="34" charset="0"/>
              <a:cs typeface="Calibri Light" panose="020F0302020204030204" pitchFamily="34" charset="0"/>
            </a:endParaRPr>
          </a:p>
          <a:p>
            <a:pPr marL="342900" indent="-342900">
              <a:buFont typeface="Wingdings" pitchFamily="2" charset="2"/>
              <a:buChar char="Ø"/>
              <a:defRPr/>
            </a:pPr>
            <a:r>
              <a:rPr lang="en-US" altLang="it-IT" sz="2000" dirty="0">
                <a:solidFill>
                  <a:schemeClr val="accent1">
                    <a:lumMod val="75000"/>
                  </a:schemeClr>
                </a:solidFill>
                <a:latin typeface="Corbel" panose="020B0503020204020204" pitchFamily="34" charset="0"/>
                <a:cs typeface="Corbel" panose="020B0503020204020204" pitchFamily="34" charset="0"/>
              </a:rPr>
              <a:t>Nella UE, le </a:t>
            </a:r>
            <a:r>
              <a:rPr lang="en-US" altLang="it-IT" sz="2000" dirty="0" err="1">
                <a:solidFill>
                  <a:schemeClr val="accent1">
                    <a:lumMod val="75000"/>
                  </a:schemeClr>
                </a:solidFill>
                <a:latin typeface="Corbel" panose="020B0503020204020204" pitchFamily="34" charset="0"/>
                <a:cs typeface="Corbel" panose="020B0503020204020204" pitchFamily="34" charset="0"/>
              </a:rPr>
              <a:t>politiche</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climatiche</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sono</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implementate</a:t>
            </a:r>
            <a:r>
              <a:rPr lang="en-US" altLang="it-IT" sz="2000" dirty="0">
                <a:solidFill>
                  <a:schemeClr val="accent1">
                    <a:lumMod val="75000"/>
                  </a:schemeClr>
                </a:solidFill>
                <a:latin typeface="Corbel" panose="020B0503020204020204" pitchFamily="34" charset="0"/>
                <a:cs typeface="Corbel" panose="020B0503020204020204" pitchFamily="34" charset="0"/>
              </a:rPr>
              <a:t> a </a:t>
            </a:r>
            <a:r>
              <a:rPr lang="en-US" altLang="it-IT" sz="2000" dirty="0" err="1">
                <a:solidFill>
                  <a:schemeClr val="accent1">
                    <a:lumMod val="75000"/>
                  </a:schemeClr>
                </a:solidFill>
                <a:latin typeface="Corbel" panose="020B0503020204020204" pitchFamily="34" charset="0"/>
                <a:cs typeface="Corbel" panose="020B0503020204020204" pitchFamily="34" charset="0"/>
              </a:rPr>
              <a:t>livello</a:t>
            </a:r>
            <a:r>
              <a:rPr lang="en-US" altLang="it-IT" sz="2000" dirty="0">
                <a:solidFill>
                  <a:schemeClr val="accent1">
                    <a:lumMod val="75000"/>
                  </a:schemeClr>
                </a:solidFill>
                <a:latin typeface="Corbel" panose="020B0503020204020204" pitchFamily="34" charset="0"/>
                <a:cs typeface="Corbel" panose="020B0503020204020204" pitchFamily="34" charset="0"/>
              </a:rPr>
              <a:t> di SM e a </a:t>
            </a:r>
            <a:r>
              <a:rPr lang="en-US" altLang="it-IT" sz="2000" dirty="0" err="1">
                <a:solidFill>
                  <a:schemeClr val="accent1">
                    <a:lumMod val="75000"/>
                  </a:schemeClr>
                </a:solidFill>
                <a:latin typeface="Corbel" panose="020B0503020204020204" pitchFamily="34" charset="0"/>
                <a:cs typeface="Corbel" panose="020B0503020204020204" pitchFamily="34" charset="0"/>
              </a:rPr>
              <a:t>livello</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settoriale</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dirty="0" err="1">
                <a:solidFill>
                  <a:schemeClr val="accent1">
                    <a:lumMod val="75000"/>
                  </a:schemeClr>
                </a:solidFill>
                <a:latin typeface="Corbel" panose="020B0503020204020204" pitchFamily="34" charset="0"/>
                <a:cs typeface="Corbel" panose="020B0503020204020204" pitchFamily="34" charset="0"/>
              </a:rPr>
              <a:t>il</a:t>
            </a:r>
            <a:r>
              <a:rPr lang="en-US" altLang="it-IT" sz="2000" dirty="0">
                <a:solidFill>
                  <a:schemeClr val="accent1">
                    <a:lumMod val="75000"/>
                  </a:schemeClr>
                </a:solidFill>
                <a:latin typeface="Corbel" panose="020B0503020204020204" pitchFamily="34" charset="0"/>
                <a:cs typeface="Corbel" panose="020B0503020204020204" pitchFamily="34" charset="0"/>
              </a:rPr>
              <a:t> </a:t>
            </a:r>
            <a:r>
              <a:rPr lang="en-US" altLang="it-IT" sz="2000" b="1" dirty="0">
                <a:solidFill>
                  <a:schemeClr val="accent1">
                    <a:lumMod val="75000"/>
                  </a:schemeClr>
                </a:solidFill>
                <a:latin typeface="Corbel" panose="020B0503020204020204" pitchFamily="34" charset="0"/>
                <a:cs typeface="Corbel" panose="020B0503020204020204" pitchFamily="34" charset="0"/>
              </a:rPr>
              <a:t>climate policy landscape </a:t>
            </a:r>
            <a:r>
              <a:rPr lang="en-US" altLang="it-IT" sz="2000" b="1" dirty="0" err="1">
                <a:solidFill>
                  <a:schemeClr val="accent1">
                    <a:lumMod val="75000"/>
                  </a:schemeClr>
                </a:solidFill>
                <a:latin typeface="Corbel" panose="020B0503020204020204" pitchFamily="34" charset="0"/>
                <a:cs typeface="Corbel" panose="020B0503020204020204" pitchFamily="34" charset="0"/>
              </a:rPr>
              <a:t>europeo</a:t>
            </a:r>
            <a:r>
              <a:rPr lang="en-US" altLang="it-IT" sz="2000" b="1" dirty="0">
                <a:solidFill>
                  <a:schemeClr val="accent1">
                    <a:lumMod val="75000"/>
                  </a:schemeClr>
                </a:solidFill>
                <a:latin typeface="Corbel" panose="020B0503020204020204" pitchFamily="34" charset="0"/>
                <a:cs typeface="Corbel" panose="020B0503020204020204" pitchFamily="34" charset="0"/>
              </a:rPr>
              <a:t> </a:t>
            </a:r>
            <a:r>
              <a:rPr lang="en-US" altLang="it-IT" sz="2000" b="1" dirty="0" err="1">
                <a:solidFill>
                  <a:schemeClr val="accent1">
                    <a:lumMod val="75000"/>
                  </a:schemeClr>
                </a:solidFill>
                <a:latin typeface="Corbel" panose="020B0503020204020204" pitchFamily="34" charset="0"/>
                <a:cs typeface="Corbel" panose="020B0503020204020204" pitchFamily="34" charset="0"/>
              </a:rPr>
              <a:t>è</a:t>
            </a:r>
            <a:r>
              <a:rPr lang="en-US" altLang="it-IT" sz="2000" b="1" dirty="0">
                <a:solidFill>
                  <a:schemeClr val="accent1">
                    <a:lumMod val="75000"/>
                  </a:schemeClr>
                </a:solidFill>
                <a:latin typeface="Corbel" panose="020B0503020204020204" pitchFamily="34" charset="0"/>
                <a:cs typeface="Corbel" panose="020B0503020204020204" pitchFamily="34" charset="0"/>
              </a:rPr>
              <a:t> </a:t>
            </a:r>
            <a:r>
              <a:rPr lang="en-US" altLang="it-IT" sz="2000" b="1" dirty="0" err="1">
                <a:solidFill>
                  <a:schemeClr val="accent1">
                    <a:lumMod val="75000"/>
                  </a:schemeClr>
                </a:solidFill>
                <a:latin typeface="Corbel" panose="020B0503020204020204" pitchFamily="34" charset="0"/>
                <a:cs typeface="Corbel" panose="020B0503020204020204" pitchFamily="34" charset="0"/>
              </a:rPr>
              <a:t>complesso</a:t>
            </a:r>
            <a:r>
              <a:rPr lang="en-US" altLang="it-IT" sz="2000" b="1" dirty="0">
                <a:solidFill>
                  <a:schemeClr val="accent1">
                    <a:lumMod val="75000"/>
                  </a:schemeClr>
                </a:solidFill>
                <a:latin typeface="Corbel" panose="020B0503020204020204" pitchFamily="34" charset="0"/>
                <a:cs typeface="Corbel" panose="020B0503020204020204" pitchFamily="34" charset="0"/>
              </a:rPr>
              <a:t>.</a:t>
            </a:r>
          </a:p>
          <a:p>
            <a:pPr>
              <a:defRPr/>
            </a:pPr>
            <a:r>
              <a:rPr lang="en-US" altLang="it-IT" sz="1000" b="1" dirty="0">
                <a:solidFill>
                  <a:schemeClr val="accent1">
                    <a:lumMod val="75000"/>
                  </a:schemeClr>
                </a:solidFill>
                <a:latin typeface="Corbel" panose="020B0503020204020204" pitchFamily="34" charset="0"/>
                <a:cs typeface="Corbel" panose="020B0503020204020204" pitchFamily="34" charset="0"/>
              </a:rPr>
              <a:t> </a:t>
            </a:r>
          </a:p>
          <a:p>
            <a:pPr marL="342900" indent="-342900">
              <a:buFont typeface="Wingdings" pitchFamily="2" charset="2"/>
              <a:buChar char="Ø"/>
              <a:defRPr/>
            </a:pPr>
            <a:r>
              <a:rPr lang="it-IT" altLang="en-US" sz="2000" dirty="0">
                <a:solidFill>
                  <a:schemeClr val="accent1">
                    <a:lumMod val="75000"/>
                  </a:schemeClr>
                </a:solidFill>
                <a:latin typeface="Corbel" panose="020B0503020204020204" pitchFamily="34" charset="0"/>
                <a:cs typeface="Corbel" panose="020B0503020204020204" pitchFamily="34" charset="0"/>
              </a:rPr>
              <a:t>Le politiche ambientali e energetiche sono entrambe  </a:t>
            </a:r>
            <a:r>
              <a:rPr lang="it-IT" altLang="en-US" sz="2000" b="1" dirty="0">
                <a:solidFill>
                  <a:schemeClr val="accent1">
                    <a:lumMod val="75000"/>
                  </a:schemeClr>
                </a:solidFill>
                <a:latin typeface="Corbel" panose="020B0503020204020204" pitchFamily="34" charset="0"/>
                <a:cs typeface="Corbel" panose="020B0503020204020204" pitchFamily="34" charset="0"/>
              </a:rPr>
              <a:t>competenze condivise </a:t>
            </a:r>
            <a:r>
              <a:rPr lang="it-IT" altLang="en-US" sz="2000" dirty="0">
                <a:solidFill>
                  <a:schemeClr val="accent1">
                    <a:lumMod val="75000"/>
                  </a:schemeClr>
                </a:solidFill>
                <a:latin typeface="Corbel" panose="020B0503020204020204" pitchFamily="34" charset="0"/>
                <a:cs typeface="Corbel" panose="020B0503020204020204" pitchFamily="34" charset="0"/>
              </a:rPr>
              <a:t>nel sistema </a:t>
            </a:r>
            <a:r>
              <a:rPr lang="it-IT" altLang="en-US" sz="2000" dirty="0" err="1">
                <a:solidFill>
                  <a:schemeClr val="accent1">
                    <a:lumMod val="75000"/>
                  </a:schemeClr>
                </a:solidFill>
                <a:latin typeface="Corbel" panose="020B0503020204020204" pitchFamily="34" charset="0"/>
                <a:cs typeface="Corbel" panose="020B0503020204020204" pitchFamily="34" charset="0"/>
              </a:rPr>
              <a:t>legistativo</a:t>
            </a:r>
            <a:r>
              <a:rPr lang="it-IT" altLang="en-US" sz="2000" dirty="0">
                <a:solidFill>
                  <a:schemeClr val="accent1">
                    <a:lumMod val="75000"/>
                  </a:schemeClr>
                </a:solidFill>
                <a:latin typeface="Corbel" panose="020B0503020204020204" pitchFamily="34" charset="0"/>
                <a:cs typeface="Corbel" panose="020B0503020204020204" pitchFamily="34" charset="0"/>
              </a:rPr>
              <a:t> europeo (Articoli 191 and 194, TFEU).</a:t>
            </a:r>
          </a:p>
          <a:p>
            <a:pPr>
              <a:defRPr/>
            </a:pPr>
            <a:endParaRPr lang="it-IT" altLang="en-US" sz="1000" dirty="0">
              <a:solidFill>
                <a:schemeClr val="accent1">
                  <a:lumMod val="75000"/>
                </a:schemeClr>
              </a:solidFill>
              <a:latin typeface="Corbel" panose="020B0503020204020204" pitchFamily="34" charset="0"/>
              <a:cs typeface="Corbel" panose="020B0503020204020204" pitchFamily="34" charset="0"/>
            </a:endParaRPr>
          </a:p>
          <a:p>
            <a:pPr marL="342900" indent="-342900">
              <a:buFont typeface="Wingdings" pitchFamily="2" charset="2"/>
              <a:buChar char="Ø"/>
              <a:defRPr/>
            </a:pPr>
            <a:r>
              <a:rPr lang="it-IT" altLang="en-US" sz="2000" dirty="0">
                <a:solidFill>
                  <a:schemeClr val="accent1">
                    <a:lumMod val="75000"/>
                  </a:schemeClr>
                </a:solidFill>
                <a:latin typeface="Corbel" panose="020B0503020204020204" pitchFamily="34" charset="0"/>
                <a:cs typeface="Corbel" panose="020B0503020204020204" pitchFamily="34" charset="0"/>
              </a:rPr>
              <a:t> Questo significa che </a:t>
            </a:r>
            <a:r>
              <a:rPr lang="it-IT" altLang="en-US" sz="2000" b="1" dirty="0">
                <a:solidFill>
                  <a:schemeClr val="accent1">
                    <a:lumMod val="75000"/>
                  </a:schemeClr>
                </a:solidFill>
                <a:latin typeface="Corbel" panose="020B0503020204020204" pitchFamily="34" charset="0"/>
                <a:cs typeface="Corbel" panose="020B0503020204020204" pitchFamily="34" charset="0"/>
              </a:rPr>
              <a:t>non solo altre politiche europee hanno un  impatto sul EU ETS, ma anche le politiche condotte dai singoli SM interagiscono con esso. </a:t>
            </a:r>
          </a:p>
          <a:p>
            <a:pPr>
              <a:defRPr/>
            </a:pPr>
            <a:endParaRPr lang="en-US" altLang="it-IT" sz="1000" b="1" dirty="0">
              <a:solidFill>
                <a:schemeClr val="accent1">
                  <a:lumMod val="75000"/>
                </a:schemeClr>
              </a:solidFill>
              <a:latin typeface="Corbel" panose="020B0503020204020204" pitchFamily="34" charset="0"/>
              <a:cs typeface="Corbel" panose="020B0503020204020204" pitchFamily="34" charset="0"/>
            </a:endParaRPr>
          </a:p>
          <a:p>
            <a:pPr marL="342900" indent="-342900">
              <a:buFont typeface="Wingdings" pitchFamily="2" charset="2"/>
              <a:buChar char="Ø"/>
              <a:defRPr/>
            </a:pPr>
            <a:r>
              <a:rPr lang="it-IT" altLang="it-IT" sz="2000" dirty="0">
                <a:solidFill>
                  <a:schemeClr val="accent1">
                    <a:lumMod val="75000"/>
                  </a:schemeClr>
                </a:solidFill>
                <a:latin typeface="Corbel" panose="020B0503020204020204" pitchFamily="34" charset="0"/>
                <a:cs typeface="Corbel" panose="020B0503020204020204" pitchFamily="34" charset="0"/>
              </a:rPr>
              <a:t>E.g., il </a:t>
            </a:r>
            <a:r>
              <a:rPr lang="it-IT" altLang="it-IT" sz="2000" b="1" dirty="0">
                <a:solidFill>
                  <a:schemeClr val="accent1">
                    <a:lumMod val="75000"/>
                  </a:schemeClr>
                </a:solidFill>
                <a:latin typeface="Corbel" panose="020B0503020204020204" pitchFamily="34" charset="0"/>
                <a:cs typeface="Corbel" panose="020B0503020204020204" pitchFamily="34" charset="0"/>
              </a:rPr>
              <a:t>Carbon Price </a:t>
            </a:r>
            <a:r>
              <a:rPr lang="it-IT" altLang="it-IT" sz="2000" b="1" dirty="0" err="1">
                <a:solidFill>
                  <a:schemeClr val="accent1">
                    <a:lumMod val="75000"/>
                  </a:schemeClr>
                </a:solidFill>
                <a:latin typeface="Corbel" panose="020B0503020204020204" pitchFamily="34" charset="0"/>
                <a:cs typeface="Corbel" panose="020B0503020204020204" pitchFamily="34" charset="0"/>
              </a:rPr>
              <a:t>Floor</a:t>
            </a:r>
            <a:r>
              <a:rPr lang="it-IT" altLang="it-IT" sz="2000" b="1" dirty="0">
                <a:solidFill>
                  <a:schemeClr val="accent1">
                    <a:lumMod val="75000"/>
                  </a:schemeClr>
                </a:solidFill>
                <a:latin typeface="Corbel" panose="020B0503020204020204" pitchFamily="34" charset="0"/>
                <a:cs typeface="Corbel" panose="020B0503020204020204" pitchFamily="34" charset="0"/>
              </a:rPr>
              <a:t> </a:t>
            </a:r>
            <a:r>
              <a:rPr lang="it-IT" altLang="it-IT" sz="2000" dirty="0">
                <a:solidFill>
                  <a:schemeClr val="accent1">
                    <a:lumMod val="75000"/>
                  </a:schemeClr>
                </a:solidFill>
                <a:latin typeface="Corbel" panose="020B0503020204020204" pitchFamily="34" charset="0"/>
                <a:cs typeface="Corbel" panose="020B0503020204020204" pitchFamily="34" charset="0"/>
              </a:rPr>
              <a:t>(CPF) è una policy in UK che tassa le fonti fossili nella generazione di energia elettrica con lo scopo di supportare l’ EU ETS, per sostenere il prezzo della CO2 ad un livello adeguato che stimoli gli investimenti in tecnologie a basso contenuto di carbonio. </a:t>
            </a:r>
          </a:p>
          <a:p>
            <a:endParaRPr lang="en-US" sz="2000" dirty="0">
              <a:latin typeface="Calibri Light" panose="020F0302020204030204" pitchFamily="34" charset="0"/>
              <a:cs typeface="Calibri Light" panose="020F0302020204030204" pitchFamily="34" charset="0"/>
            </a:endParaRPr>
          </a:p>
          <a:p>
            <a:endParaRPr lang="en-US" sz="2000" dirty="0">
              <a:latin typeface="Calibri Light" panose="020F0302020204030204" pitchFamily="34" charset="0"/>
              <a:cs typeface="Calibri Light" panose="020F0302020204030204" pitchFamily="34" charset="0"/>
            </a:endParaRPr>
          </a:p>
          <a:p>
            <a:endParaRPr lang="it-IT" sz="2000" dirty="0"/>
          </a:p>
        </p:txBody>
      </p:sp>
    </p:spTree>
    <p:extLst>
      <p:ext uri="{BB962C8B-B14F-4D97-AF65-F5344CB8AC3E}">
        <p14:creationId xmlns:p14="http://schemas.microsoft.com/office/powerpoint/2010/main" val="2367849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a:extLst>
              <a:ext uri="{FF2B5EF4-FFF2-40B4-BE49-F238E27FC236}">
                <a16:creationId xmlns:a16="http://schemas.microsoft.com/office/drawing/2014/main" id="{5CE8101C-33C2-43F1-8AC9-BABEB5580769}"/>
              </a:ext>
            </a:extLst>
          </p:cNvPr>
          <p:cNvPicPr>
            <a:picLocks noChangeAspect="1"/>
          </p:cNvPicPr>
          <p:nvPr/>
        </p:nvPicPr>
        <p:blipFill rotWithShape="1">
          <a:blip r:embed="rId2">
            <a:extLst>
              <a:ext uri="{28A0092B-C50C-407E-A947-70E740481C1C}">
                <a14:useLocalDpi xmlns:a14="http://schemas.microsoft.com/office/drawing/2010/main" val="0"/>
              </a:ext>
            </a:extLst>
          </a:blip>
          <a:srcRect l="14423" t="21836" r="870" b="17733"/>
          <a:stretch/>
        </p:blipFill>
        <p:spPr>
          <a:xfrm>
            <a:off x="0" y="501560"/>
            <a:ext cx="12191999" cy="4261104"/>
          </a:xfrm>
          <a:prstGeom prst="rect">
            <a:avLst/>
          </a:prstGeom>
        </p:spPr>
      </p:pic>
      <p:sp>
        <p:nvSpPr>
          <p:cNvPr id="17" name="CasellaDiTesto 16">
            <a:extLst>
              <a:ext uri="{FF2B5EF4-FFF2-40B4-BE49-F238E27FC236}">
                <a16:creationId xmlns:a16="http://schemas.microsoft.com/office/drawing/2014/main" id="{DC8F89EA-EF52-4302-9D82-07FF38B92D78}"/>
              </a:ext>
            </a:extLst>
          </p:cNvPr>
          <p:cNvSpPr txBox="1"/>
          <p:nvPr/>
        </p:nvSpPr>
        <p:spPr>
          <a:xfrm>
            <a:off x="6647995" y="1696605"/>
            <a:ext cx="5040000" cy="3323987"/>
          </a:xfrm>
          <a:prstGeom prst="rect">
            <a:avLst/>
          </a:prstGeom>
          <a:noFill/>
        </p:spPr>
        <p:txBody>
          <a:bodyPr wrap="square" rtlCol="0">
            <a:spAutoFit/>
          </a:bodyPr>
          <a:lstStyle/>
          <a:p>
            <a:r>
              <a:rPr lang="it-IT" i="1" dirty="0">
                <a:solidFill>
                  <a:srgbClr val="1F87CA"/>
                </a:solidFill>
                <a:latin typeface="Arial Nova Cond" panose="020B0506020202020204" pitchFamily="34" charset="0"/>
              </a:rPr>
              <a:t>Programma 12 Dicembre 2018</a:t>
            </a:r>
          </a:p>
          <a:p>
            <a:endParaRPr lang="it-IT" dirty="0">
              <a:solidFill>
                <a:srgbClr val="1F87CA"/>
              </a:solidFill>
              <a:latin typeface="Arial Nova Cond" panose="020B0506020202020204" pitchFamily="34" charset="0"/>
            </a:endParaRPr>
          </a:p>
          <a:p>
            <a:r>
              <a:rPr lang="it-IT" b="1" dirty="0">
                <a:solidFill>
                  <a:srgbClr val="1F87CA"/>
                </a:solidFill>
                <a:latin typeface="Arial Nova Cond" panose="020B0506020202020204" pitchFamily="34" charset="0"/>
              </a:rPr>
              <a:t>Aspetti Economici e Finanziari</a:t>
            </a:r>
          </a:p>
          <a:p>
            <a:endParaRPr lang="it-IT" dirty="0">
              <a:solidFill>
                <a:srgbClr val="1F87CA"/>
              </a:solidFill>
              <a:latin typeface="Arial Nova Cond" panose="020B0506020202020204" pitchFamily="34" charset="0"/>
            </a:endParaRPr>
          </a:p>
          <a:p>
            <a:pPr marL="285750" indent="-285750">
              <a:spcAft>
                <a:spcPts val="1200"/>
              </a:spcAft>
              <a:buFont typeface="Wingdings" panose="05000000000000000000" pitchFamily="2" charset="2"/>
              <a:buChar char="§"/>
            </a:pPr>
            <a:r>
              <a:rPr lang="it-IT" dirty="0">
                <a:solidFill>
                  <a:srgbClr val="1F87CA"/>
                </a:solidFill>
                <a:latin typeface="Arial Nova Cond" panose="020B0506020202020204" pitchFamily="34" charset="0"/>
              </a:rPr>
              <a:t>Il Protocollo di Kyoto e gli strumenti flessibili per la riduzione delle emissioni di GHG</a:t>
            </a:r>
          </a:p>
          <a:p>
            <a:pPr marL="285750" indent="-285750">
              <a:spcAft>
                <a:spcPts val="1200"/>
              </a:spcAft>
              <a:buFont typeface="Wingdings" panose="05000000000000000000" pitchFamily="2" charset="2"/>
              <a:buChar char="§"/>
            </a:pPr>
            <a:r>
              <a:rPr lang="it-IT" dirty="0">
                <a:solidFill>
                  <a:srgbClr val="1F87CA"/>
                </a:solidFill>
                <a:latin typeface="Arial Nova Cond" panose="020B0506020202020204" pitchFamily="34" charset="0"/>
              </a:rPr>
              <a:t>La gestione del Carbon Risk</a:t>
            </a:r>
          </a:p>
          <a:p>
            <a:pPr marL="285750" indent="-285750">
              <a:spcAft>
                <a:spcPts val="1200"/>
              </a:spcAft>
              <a:buFont typeface="Wingdings" panose="05000000000000000000" pitchFamily="2" charset="2"/>
              <a:buChar char="§"/>
            </a:pPr>
            <a:r>
              <a:rPr lang="it-IT" b="1" dirty="0">
                <a:solidFill>
                  <a:srgbClr val="1F87CA"/>
                </a:solidFill>
                <a:latin typeface="Arial Nova Cond" panose="020B0506020202020204" pitchFamily="34" charset="0"/>
              </a:rPr>
              <a:t>Gli impatti della direttiva 2018/410/UE sul mercato</a:t>
            </a:r>
          </a:p>
          <a:p>
            <a:pPr marL="285750" indent="-285750">
              <a:spcAft>
                <a:spcPts val="1200"/>
              </a:spcAft>
              <a:buFont typeface="Wingdings" panose="05000000000000000000" pitchFamily="2" charset="2"/>
              <a:buChar char="§"/>
            </a:pPr>
            <a:r>
              <a:rPr lang="it-IT" dirty="0">
                <a:solidFill>
                  <a:srgbClr val="1F87CA"/>
                </a:solidFill>
                <a:latin typeface="Arial Nova Cond" panose="020B0506020202020204" pitchFamily="34" charset="0"/>
              </a:rPr>
              <a:t>Case history con TERMOKIMIK</a:t>
            </a:r>
          </a:p>
        </p:txBody>
      </p:sp>
      <p:pic>
        <p:nvPicPr>
          <p:cNvPr id="19" name="Immagine 18">
            <a:extLst>
              <a:ext uri="{FF2B5EF4-FFF2-40B4-BE49-F238E27FC236}">
                <a16:creationId xmlns:a16="http://schemas.microsoft.com/office/drawing/2014/main" id="{DB97FD14-2F17-4222-B29D-3260F7781B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58" y="5277864"/>
            <a:ext cx="2802151" cy="1390298"/>
          </a:xfrm>
          <a:prstGeom prst="rect">
            <a:avLst/>
          </a:prstGeom>
        </p:spPr>
      </p:pic>
      <p:pic>
        <p:nvPicPr>
          <p:cNvPr id="21" name="Immagine 20">
            <a:extLst>
              <a:ext uri="{FF2B5EF4-FFF2-40B4-BE49-F238E27FC236}">
                <a16:creationId xmlns:a16="http://schemas.microsoft.com/office/drawing/2014/main" id="{0CF82D61-5794-4DFE-A772-252993689F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73305" y="5141384"/>
            <a:ext cx="2272863" cy="1212194"/>
          </a:xfrm>
          <a:prstGeom prst="rect">
            <a:avLst/>
          </a:prstGeom>
        </p:spPr>
      </p:pic>
      <p:sp>
        <p:nvSpPr>
          <p:cNvPr id="16" name="CasellaDiTesto 15">
            <a:extLst>
              <a:ext uri="{FF2B5EF4-FFF2-40B4-BE49-F238E27FC236}">
                <a16:creationId xmlns:a16="http://schemas.microsoft.com/office/drawing/2014/main" id="{109B9D80-9A59-40C2-AAF1-06D79D17138D}"/>
              </a:ext>
            </a:extLst>
          </p:cNvPr>
          <p:cNvSpPr txBox="1"/>
          <p:nvPr/>
        </p:nvSpPr>
        <p:spPr>
          <a:xfrm>
            <a:off x="3758371" y="725675"/>
            <a:ext cx="8218967" cy="584775"/>
          </a:xfrm>
          <a:prstGeom prst="rect">
            <a:avLst/>
          </a:prstGeom>
          <a:noFill/>
        </p:spPr>
        <p:txBody>
          <a:bodyPr wrap="square" rtlCol="0">
            <a:spAutoFit/>
          </a:bodyPr>
          <a:lstStyle/>
          <a:p>
            <a:r>
              <a:rPr lang="it-IT" sz="3200" dirty="0">
                <a:solidFill>
                  <a:schemeClr val="bg1"/>
                </a:solidFill>
                <a:latin typeface="Arial Nova Cond" panose="020B0506020202020204" pitchFamily="34" charset="0"/>
              </a:rPr>
              <a:t>IL SISTEMA EU ETS NELLA FASE 2021-2030</a:t>
            </a:r>
          </a:p>
        </p:txBody>
      </p:sp>
      <p:sp>
        <p:nvSpPr>
          <p:cNvPr id="18" name="CasellaDiTesto 17">
            <a:extLst>
              <a:ext uri="{FF2B5EF4-FFF2-40B4-BE49-F238E27FC236}">
                <a16:creationId xmlns:a16="http://schemas.microsoft.com/office/drawing/2014/main" id="{77BF5046-3CF1-4CBC-A9FF-E2A9ED200433}"/>
              </a:ext>
            </a:extLst>
          </p:cNvPr>
          <p:cNvSpPr txBox="1"/>
          <p:nvPr/>
        </p:nvSpPr>
        <p:spPr>
          <a:xfrm>
            <a:off x="102373" y="4003697"/>
            <a:ext cx="5369441" cy="461665"/>
          </a:xfrm>
          <a:prstGeom prst="rect">
            <a:avLst/>
          </a:prstGeom>
          <a:noFill/>
        </p:spPr>
        <p:txBody>
          <a:bodyPr wrap="square" rtlCol="0">
            <a:spAutoFit/>
          </a:bodyPr>
          <a:lstStyle/>
          <a:p>
            <a:r>
              <a:rPr lang="it-IT" sz="2400" dirty="0">
                <a:solidFill>
                  <a:schemeClr val="bg1"/>
                </a:solidFill>
                <a:latin typeface="Arial Nova Cond" panose="020B0506020202020204" pitchFamily="34" charset="0"/>
              </a:rPr>
              <a:t>COMPLIANCE E STRATEGIE DI GESTIONE</a:t>
            </a:r>
          </a:p>
        </p:txBody>
      </p:sp>
      <p:pic>
        <p:nvPicPr>
          <p:cNvPr id="13" name="Immagine 12">
            <a:extLst>
              <a:ext uri="{FF2B5EF4-FFF2-40B4-BE49-F238E27FC236}">
                <a16:creationId xmlns:a16="http://schemas.microsoft.com/office/drawing/2014/main" id="{DEAD4143-9D39-4614-9B11-1822B88BBFF5}"/>
              </a:ext>
            </a:extLst>
          </p:cNvPr>
          <p:cNvPicPr>
            <a:picLocks noChangeAspect="1"/>
          </p:cNvPicPr>
          <p:nvPr/>
        </p:nvPicPr>
        <p:blipFill rotWithShape="1">
          <a:blip r:embed="rId5">
            <a:extLst>
              <a:ext uri="{28A0092B-C50C-407E-A947-70E740481C1C}">
                <a14:useLocalDpi xmlns:a14="http://schemas.microsoft.com/office/drawing/2010/main" val="0"/>
              </a:ext>
            </a:extLst>
          </a:blip>
          <a:srcRect l="7536" t="22370" r="8804" b="19382"/>
          <a:stretch/>
        </p:blipFill>
        <p:spPr>
          <a:xfrm>
            <a:off x="9445304" y="5661564"/>
            <a:ext cx="1847850" cy="617350"/>
          </a:xfrm>
          <a:prstGeom prst="rect">
            <a:avLst/>
          </a:prstGeom>
        </p:spPr>
      </p:pic>
      <p:sp>
        <p:nvSpPr>
          <p:cNvPr id="14" name="CasellaDiTesto 13">
            <a:extLst>
              <a:ext uri="{FF2B5EF4-FFF2-40B4-BE49-F238E27FC236}">
                <a16:creationId xmlns:a16="http://schemas.microsoft.com/office/drawing/2014/main" id="{AF1ABF52-93F7-4B8F-88DD-F2B816523324}"/>
              </a:ext>
            </a:extLst>
          </p:cNvPr>
          <p:cNvSpPr txBox="1"/>
          <p:nvPr/>
        </p:nvSpPr>
        <p:spPr>
          <a:xfrm>
            <a:off x="8519724" y="5785573"/>
            <a:ext cx="1338938" cy="369332"/>
          </a:xfrm>
          <a:prstGeom prst="rect">
            <a:avLst/>
          </a:prstGeom>
          <a:noFill/>
        </p:spPr>
        <p:txBody>
          <a:bodyPr wrap="square" rtlCol="0">
            <a:spAutoFit/>
          </a:bodyPr>
          <a:lstStyle/>
          <a:p>
            <a:r>
              <a:rPr lang="it-IT" dirty="0">
                <a:solidFill>
                  <a:srgbClr val="365899"/>
                </a:solidFill>
              </a:rPr>
              <a:t>Partner</a:t>
            </a:r>
          </a:p>
        </p:txBody>
      </p:sp>
      <p:sp>
        <p:nvSpPr>
          <p:cNvPr id="20" name="CasellaDiTesto 19">
            <a:extLst>
              <a:ext uri="{FF2B5EF4-FFF2-40B4-BE49-F238E27FC236}">
                <a16:creationId xmlns:a16="http://schemas.microsoft.com/office/drawing/2014/main" id="{CE9EEB3F-EF06-4BCB-AD7B-FA06DF2AA48D}"/>
              </a:ext>
            </a:extLst>
          </p:cNvPr>
          <p:cNvSpPr txBox="1"/>
          <p:nvPr/>
        </p:nvSpPr>
        <p:spPr>
          <a:xfrm>
            <a:off x="6096000" y="5785573"/>
            <a:ext cx="1296538" cy="369332"/>
          </a:xfrm>
          <a:prstGeom prst="rect">
            <a:avLst/>
          </a:prstGeom>
          <a:noFill/>
        </p:spPr>
        <p:txBody>
          <a:bodyPr wrap="square" rtlCol="0">
            <a:spAutoFit/>
          </a:bodyPr>
          <a:lstStyle/>
          <a:p>
            <a:r>
              <a:rPr lang="it-IT" dirty="0">
                <a:solidFill>
                  <a:srgbClr val="003C58"/>
                </a:solidFill>
              </a:rPr>
              <a:t>Sponsor</a:t>
            </a:r>
          </a:p>
        </p:txBody>
      </p:sp>
      <p:pic>
        <p:nvPicPr>
          <p:cNvPr id="22" name="Immagine 21">
            <a:extLst>
              <a:ext uri="{FF2B5EF4-FFF2-40B4-BE49-F238E27FC236}">
                <a16:creationId xmlns:a16="http://schemas.microsoft.com/office/drawing/2014/main" id="{261502B7-7E85-4F89-BD94-2FB48B75C98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79372" y="5665701"/>
            <a:ext cx="852707" cy="609076"/>
          </a:xfrm>
          <a:prstGeom prst="rect">
            <a:avLst/>
          </a:prstGeom>
        </p:spPr>
      </p:pic>
    </p:spTree>
    <p:extLst>
      <p:ext uri="{BB962C8B-B14F-4D97-AF65-F5344CB8AC3E}">
        <p14:creationId xmlns:p14="http://schemas.microsoft.com/office/powerpoint/2010/main" val="5146366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err="1">
                <a:solidFill>
                  <a:schemeClr val="accent1">
                    <a:lumMod val="75000"/>
                  </a:schemeClr>
                </a:solidFill>
                <a:latin typeface="Corbel" panose="020B0503020204020204" pitchFamily="34" charset="0"/>
                <a:cs typeface="Calibri Light" panose="020F0302020204030204" pitchFamily="34" charset="0"/>
              </a:rPr>
              <a:t>Interazione</a:t>
            </a:r>
            <a:r>
              <a:rPr lang="en-US" sz="1200" b="1" dirty="0">
                <a:solidFill>
                  <a:schemeClr val="accent1">
                    <a:lumMod val="75000"/>
                  </a:schemeClr>
                </a:solidFill>
                <a:latin typeface="Corbel" panose="020B0503020204020204" pitchFamily="34" charset="0"/>
                <a:cs typeface="Calibri Light" panose="020F0302020204030204" pitchFamily="34" charset="0"/>
              </a:rPr>
              <a:t> dell’ EU ETS con </a:t>
            </a:r>
            <a:r>
              <a:rPr lang="en-US" sz="1200" b="1" dirty="0" err="1">
                <a:solidFill>
                  <a:schemeClr val="accent1">
                    <a:lumMod val="75000"/>
                  </a:schemeClr>
                </a:solidFill>
                <a:latin typeface="Corbel" panose="020B0503020204020204" pitchFamily="34" charset="0"/>
                <a:cs typeface="Calibri Light" panose="020F0302020204030204" pitchFamily="34" charset="0"/>
              </a:rPr>
              <a:t>altre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politiche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climatiche</a:t>
            </a:r>
            <a:r>
              <a:rPr lang="en-US" sz="1200" b="1" dirty="0">
                <a:solidFill>
                  <a:schemeClr val="accent1">
                    <a:lumMod val="75000"/>
                  </a:schemeClr>
                </a:solidFill>
                <a:latin typeface="Corbel" panose="020B0503020204020204" pitchFamily="34" charset="0"/>
                <a:cs typeface="Calibri Light" panose="020F0302020204030204" pitchFamily="34" charset="0"/>
              </a:rPr>
              <a:t> e </a:t>
            </a:r>
            <a:r>
              <a:rPr lang="en-US" sz="1200" b="1" dirty="0" err="1">
                <a:solidFill>
                  <a:schemeClr val="accent1">
                    <a:lumMod val="75000"/>
                  </a:schemeClr>
                </a:solidFill>
                <a:latin typeface="Corbel" panose="020B0503020204020204" pitchFamily="34" charset="0"/>
                <a:cs typeface="Calibri Light" panose="020F0302020204030204" pitchFamily="34" charset="0"/>
              </a:rPr>
              <a:t>energetiche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europee</a:t>
            </a:r>
            <a:endParaRPr lang="en-US" sz="1200" b="1" dirty="0">
              <a:solidFill>
                <a:schemeClr val="accent1">
                  <a:lumMod val="75000"/>
                </a:schemeClr>
              </a:solidFill>
              <a:latin typeface="Corbel" panose="020B0503020204020204" pitchFamily="34" charset="0"/>
              <a:cs typeface="Calibri Light" panose="020F0302020204030204" pitchFamily="34" charset="0"/>
            </a:endParaRP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3" name="CasellaDiTesto 2">
            <a:extLst>
              <a:ext uri="{FF2B5EF4-FFF2-40B4-BE49-F238E27FC236}">
                <a16:creationId xmlns:a16="http://schemas.microsoft.com/office/drawing/2014/main" id="{43DCAAE9-E701-3F4A-8370-013C4E542A1F}"/>
              </a:ext>
            </a:extLst>
          </p:cNvPr>
          <p:cNvSpPr txBox="1"/>
          <p:nvPr/>
        </p:nvSpPr>
        <p:spPr>
          <a:xfrm>
            <a:off x="2605626" y="2069683"/>
            <a:ext cx="9434935" cy="4755148"/>
          </a:xfrm>
          <a:prstGeom prst="rect">
            <a:avLst/>
          </a:prstGeom>
          <a:noFill/>
        </p:spPr>
        <p:txBody>
          <a:bodyPr wrap="square" rtlCol="0">
            <a:spAutoFit/>
          </a:bodyPr>
          <a:lstStyle/>
          <a:p>
            <a:r>
              <a:rPr lang="it-IT" altLang="en-US" sz="2200" b="1" dirty="0">
                <a:solidFill>
                  <a:schemeClr val="accent1">
                    <a:lumMod val="75000"/>
                  </a:schemeClr>
                </a:solidFill>
                <a:latin typeface="Corbel" panose="020B0503020204020204" pitchFamily="34" charset="0"/>
              </a:rPr>
              <a:t>Interazione con politiche internazionali: Accordo di Parigi</a:t>
            </a:r>
          </a:p>
          <a:p>
            <a:endParaRPr lang="it-IT" altLang="en-US" sz="2100" b="1" dirty="0">
              <a:solidFill>
                <a:schemeClr val="accent1">
                  <a:lumMod val="75000"/>
                </a:schemeClr>
              </a:solidFill>
              <a:latin typeface="Corbel" panose="020B0503020204020204" pitchFamily="34" charset="0"/>
            </a:endParaRPr>
          </a:p>
          <a:p>
            <a:pPr marL="342900" indent="-342900">
              <a:buFont typeface="Wingdings" pitchFamily="2" charset="2"/>
              <a:buChar char="Ø"/>
            </a:pPr>
            <a:r>
              <a:rPr lang="it-IT" altLang="en-US" sz="2000" dirty="0">
                <a:solidFill>
                  <a:schemeClr val="accent1">
                    <a:lumMod val="75000"/>
                  </a:schemeClr>
                </a:solidFill>
                <a:latin typeface="Corbel" panose="020B0503020204020204" pitchFamily="34" charset="0"/>
                <a:cs typeface="Corbel" panose="020B0503020204020204" pitchFamily="34" charset="0"/>
              </a:rPr>
              <a:t>L’Accordo di Parigi prevede degli impegni volontari degli Stati Parti UNFCCC, i cosiddetti </a:t>
            </a:r>
            <a:r>
              <a:rPr lang="it-IT" altLang="en-US" sz="2000" b="1" dirty="0">
                <a:solidFill>
                  <a:schemeClr val="accent1">
                    <a:lumMod val="75000"/>
                  </a:schemeClr>
                </a:solidFill>
                <a:latin typeface="Corbel" panose="020B0503020204020204" pitchFamily="34" charset="0"/>
                <a:cs typeface="Corbel" panose="020B0503020204020204" pitchFamily="34" charset="0"/>
              </a:rPr>
              <a:t>National </a:t>
            </a:r>
            <a:r>
              <a:rPr lang="it-IT" altLang="en-US" sz="2000" b="1" dirty="0" err="1">
                <a:solidFill>
                  <a:schemeClr val="accent1">
                    <a:lumMod val="75000"/>
                  </a:schemeClr>
                </a:solidFill>
                <a:latin typeface="Corbel" panose="020B0503020204020204" pitchFamily="34" charset="0"/>
                <a:cs typeface="Corbel" panose="020B0503020204020204" pitchFamily="34" charset="0"/>
              </a:rPr>
              <a:t>Determined</a:t>
            </a:r>
            <a:r>
              <a:rPr lang="it-IT" altLang="en-US" sz="2000" b="1" dirty="0">
                <a:solidFill>
                  <a:schemeClr val="accent1">
                    <a:lumMod val="75000"/>
                  </a:schemeClr>
                </a:solidFill>
                <a:latin typeface="Corbel" panose="020B0503020204020204" pitchFamily="34" charset="0"/>
                <a:cs typeface="Corbel" panose="020B0503020204020204" pitchFamily="34" charset="0"/>
              </a:rPr>
              <a:t> </a:t>
            </a:r>
            <a:r>
              <a:rPr lang="it-IT" altLang="en-US" sz="2000" b="1" dirty="0" err="1">
                <a:solidFill>
                  <a:schemeClr val="accent1">
                    <a:lumMod val="75000"/>
                  </a:schemeClr>
                </a:solidFill>
                <a:latin typeface="Corbel" panose="020B0503020204020204" pitchFamily="34" charset="0"/>
                <a:cs typeface="Corbel" panose="020B0503020204020204" pitchFamily="34" charset="0"/>
              </a:rPr>
              <a:t>Contribution</a:t>
            </a:r>
            <a:r>
              <a:rPr lang="it-IT" altLang="en-US" sz="2000" b="1" dirty="0">
                <a:solidFill>
                  <a:schemeClr val="accent1">
                    <a:lumMod val="75000"/>
                  </a:schemeClr>
                </a:solidFill>
                <a:latin typeface="Corbel" panose="020B0503020204020204" pitchFamily="34" charset="0"/>
                <a:cs typeface="Corbel" panose="020B0503020204020204" pitchFamily="34" charset="0"/>
              </a:rPr>
              <a:t> (NDC). </a:t>
            </a:r>
          </a:p>
          <a:p>
            <a:endParaRPr lang="it-IT" altLang="en-US" sz="2000" b="1" dirty="0">
              <a:solidFill>
                <a:schemeClr val="accent1">
                  <a:lumMod val="75000"/>
                </a:schemeClr>
              </a:solidFill>
              <a:latin typeface="Corbel" panose="020B0503020204020204" pitchFamily="34" charset="0"/>
              <a:cs typeface="Corbel" panose="020B0503020204020204" pitchFamily="34" charset="0"/>
            </a:endParaRPr>
          </a:p>
          <a:p>
            <a:pPr marL="342900" indent="-342900">
              <a:buFont typeface="Wingdings" pitchFamily="2" charset="2"/>
              <a:buChar char="Ø"/>
            </a:pPr>
            <a:r>
              <a:rPr lang="it-IT" altLang="en-US" sz="2000" b="1" dirty="0">
                <a:solidFill>
                  <a:schemeClr val="accent1">
                    <a:lumMod val="75000"/>
                  </a:schemeClr>
                </a:solidFill>
                <a:latin typeface="Corbel" panose="020B0503020204020204" pitchFamily="34" charset="0"/>
                <a:cs typeface="Corbel" panose="020B0503020204020204" pitchFamily="34" charset="0"/>
              </a:rPr>
              <a:t> EU NDC è l’impegno della UE e dei 28 SM </a:t>
            </a:r>
            <a:r>
              <a:rPr lang="it-IT" altLang="en-US" sz="2000" dirty="0">
                <a:solidFill>
                  <a:schemeClr val="accent1">
                    <a:lumMod val="75000"/>
                  </a:schemeClr>
                </a:solidFill>
                <a:latin typeface="Corbel" panose="020B0503020204020204" pitchFamily="34" charset="0"/>
                <a:cs typeface="Corbel" panose="020B0503020204020204" pitchFamily="34" charset="0"/>
              </a:rPr>
              <a:t>verso un obiettivo di almeno </a:t>
            </a:r>
            <a:r>
              <a:rPr lang="it-IT" altLang="en-US" sz="2000" b="1" dirty="0">
                <a:solidFill>
                  <a:schemeClr val="accent1">
                    <a:lumMod val="75000"/>
                  </a:schemeClr>
                </a:solidFill>
                <a:latin typeface="Corbel" panose="020B0503020204020204" pitchFamily="34" charset="0"/>
                <a:cs typeface="Corbel" panose="020B0503020204020204" pitchFamily="34" charset="0"/>
              </a:rPr>
              <a:t>40% riduzione di GHG a livello UE entro il 2030</a:t>
            </a:r>
            <a:r>
              <a:rPr lang="it-IT" altLang="en-US" sz="2000" dirty="0">
                <a:solidFill>
                  <a:schemeClr val="accent1">
                    <a:lumMod val="75000"/>
                  </a:schemeClr>
                </a:solidFill>
                <a:latin typeface="Corbel" panose="020B0503020204020204" pitchFamily="34" charset="0"/>
                <a:cs typeface="Corbel" panose="020B0503020204020204" pitchFamily="34" charset="0"/>
              </a:rPr>
              <a:t>, rispetto al 1990.</a:t>
            </a:r>
          </a:p>
          <a:p>
            <a:pPr marL="342900" indent="-342900">
              <a:buFont typeface="Wingdings" pitchFamily="2" charset="2"/>
              <a:buChar char="Ø"/>
            </a:pPr>
            <a:endParaRPr lang="it-IT" altLang="en-US" sz="2000" dirty="0">
              <a:solidFill>
                <a:schemeClr val="accent1">
                  <a:lumMod val="75000"/>
                </a:schemeClr>
              </a:solidFill>
              <a:latin typeface="Corbel" panose="020B0503020204020204" pitchFamily="34" charset="0"/>
              <a:cs typeface="Corbel" panose="020B0503020204020204" pitchFamily="34" charset="0"/>
            </a:endParaRPr>
          </a:p>
          <a:p>
            <a:pPr marL="342900" indent="-342900">
              <a:buFont typeface="Wingdings" pitchFamily="2" charset="2"/>
              <a:buChar char="Ø"/>
            </a:pPr>
            <a:r>
              <a:rPr lang="it-IT" altLang="en-US" sz="2000" dirty="0">
                <a:solidFill>
                  <a:schemeClr val="accent1">
                    <a:lumMod val="75000"/>
                  </a:schemeClr>
                </a:solidFill>
                <a:latin typeface="Corbel" panose="020B0503020204020204" pitchFamily="34" charset="0"/>
                <a:cs typeface="Corbel" panose="020B0503020204020204" pitchFamily="34" charset="0"/>
              </a:rPr>
              <a:t>L’obiettivo del 40% di riduzione delle emissioni GHG implica una riduzione delle emissioni dei </a:t>
            </a:r>
            <a:r>
              <a:rPr lang="it-IT" altLang="en-US" sz="2000" b="1" dirty="0">
                <a:solidFill>
                  <a:schemeClr val="accent1">
                    <a:lumMod val="75000"/>
                  </a:schemeClr>
                </a:solidFill>
                <a:latin typeface="Corbel" panose="020B0503020204020204" pitchFamily="34" charset="0"/>
                <a:cs typeface="Corbel" panose="020B0503020204020204" pitchFamily="34" charset="0"/>
              </a:rPr>
              <a:t>settori regolati dall’EU ETS </a:t>
            </a:r>
            <a:r>
              <a:rPr lang="it-IT" altLang="en-US" sz="2000" dirty="0">
                <a:solidFill>
                  <a:schemeClr val="accent1">
                    <a:lumMod val="75000"/>
                  </a:schemeClr>
                </a:solidFill>
                <a:latin typeface="Corbel" panose="020B0503020204020204" pitchFamily="34" charset="0"/>
                <a:cs typeface="Corbel" panose="020B0503020204020204" pitchFamily="34" charset="0"/>
              </a:rPr>
              <a:t>del</a:t>
            </a:r>
            <a:r>
              <a:rPr lang="it-IT" altLang="en-US" sz="2000" b="1" dirty="0">
                <a:solidFill>
                  <a:schemeClr val="accent1">
                    <a:lumMod val="75000"/>
                  </a:schemeClr>
                </a:solidFill>
                <a:latin typeface="Corbel" panose="020B0503020204020204" pitchFamily="34" charset="0"/>
                <a:cs typeface="Corbel" panose="020B0503020204020204" pitchFamily="34" charset="0"/>
              </a:rPr>
              <a:t> </a:t>
            </a:r>
            <a:r>
              <a:rPr lang="it-IT" altLang="en-US" sz="2000" dirty="0">
                <a:solidFill>
                  <a:schemeClr val="accent1">
                    <a:lumMod val="75000"/>
                  </a:schemeClr>
                </a:solidFill>
                <a:latin typeface="Corbel" panose="020B0503020204020204" pitchFamily="34" charset="0"/>
                <a:cs typeface="Corbel" panose="020B0503020204020204" pitchFamily="34" charset="0"/>
              </a:rPr>
              <a:t>43%, rispetto al 2005.</a:t>
            </a:r>
          </a:p>
          <a:p>
            <a:pPr marL="342900" indent="-342900">
              <a:buFont typeface="Wingdings" pitchFamily="2" charset="2"/>
              <a:buChar char="Ø"/>
            </a:pPr>
            <a:endParaRPr lang="it-IT" altLang="en-US" sz="2000" dirty="0">
              <a:solidFill>
                <a:schemeClr val="accent1">
                  <a:lumMod val="75000"/>
                </a:schemeClr>
              </a:solidFill>
              <a:latin typeface="Corbel" panose="020B0503020204020204" pitchFamily="34" charset="0"/>
              <a:cs typeface="Corbel" panose="020B0503020204020204" pitchFamily="34" charset="0"/>
            </a:endParaRPr>
          </a:p>
          <a:p>
            <a:pPr marL="342900" indent="-342900">
              <a:buFont typeface="Wingdings" pitchFamily="2" charset="2"/>
              <a:buChar char="Ø"/>
            </a:pPr>
            <a:r>
              <a:rPr lang="it-IT" altLang="en-US" sz="2000" dirty="0">
                <a:solidFill>
                  <a:schemeClr val="accent1">
                    <a:lumMod val="75000"/>
                  </a:schemeClr>
                </a:solidFill>
                <a:latin typeface="Corbel" panose="020B0503020204020204" pitchFamily="34" charset="0"/>
                <a:cs typeface="Corbel" panose="020B0503020204020204" pitchFamily="34" charset="0"/>
              </a:rPr>
              <a:t>Questo obiettivi di riduzione devono essere raggiunti  dalla EU-28 (Conclusioni del Consiglio europeo 24 Ottobre 2014).</a:t>
            </a:r>
          </a:p>
          <a:p>
            <a:pPr marL="342900" indent="-342900">
              <a:buFont typeface="Wingdings" pitchFamily="2" charset="2"/>
              <a:buChar char="Ø"/>
            </a:pPr>
            <a:endParaRPr lang="it-IT" altLang="en-US" sz="2000" dirty="0">
              <a:solidFill>
                <a:schemeClr val="accent1">
                  <a:lumMod val="75000"/>
                </a:schemeClr>
              </a:solidFill>
              <a:latin typeface="Corbel" panose="020B0503020204020204" pitchFamily="34" charset="0"/>
              <a:cs typeface="Corbel" panose="020B0503020204020204" pitchFamily="34" charset="0"/>
            </a:endParaRPr>
          </a:p>
          <a:p>
            <a:pPr>
              <a:buFont typeface="Wingdings" pitchFamily="2" charset="2"/>
              <a:buNone/>
            </a:pPr>
            <a:endParaRPr lang="it-IT" altLang="en-US" sz="2000" dirty="0">
              <a:latin typeface="Corbel" panose="020B0503020204020204" pitchFamily="34" charset="0"/>
              <a:cs typeface="Corbel" panose="020B0503020204020204" pitchFamily="34" charset="0"/>
            </a:endParaRPr>
          </a:p>
        </p:txBody>
      </p:sp>
    </p:spTree>
    <p:extLst>
      <p:ext uri="{BB962C8B-B14F-4D97-AF65-F5344CB8AC3E}">
        <p14:creationId xmlns:p14="http://schemas.microsoft.com/office/powerpoint/2010/main" val="7622647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err="1">
                <a:solidFill>
                  <a:schemeClr val="accent1">
                    <a:lumMod val="75000"/>
                  </a:schemeClr>
                </a:solidFill>
                <a:latin typeface="Corbel" panose="020B0503020204020204" pitchFamily="34" charset="0"/>
                <a:cs typeface="Calibri Light" panose="020F0302020204030204" pitchFamily="34" charset="0"/>
              </a:rPr>
              <a:t>Interazione</a:t>
            </a:r>
            <a:r>
              <a:rPr lang="en-US" sz="1200" b="1" dirty="0">
                <a:solidFill>
                  <a:schemeClr val="accent1">
                    <a:lumMod val="75000"/>
                  </a:schemeClr>
                </a:solidFill>
                <a:latin typeface="Corbel" panose="020B0503020204020204" pitchFamily="34" charset="0"/>
                <a:cs typeface="Calibri Light" panose="020F0302020204030204" pitchFamily="34" charset="0"/>
              </a:rPr>
              <a:t> dell’ EU ETS con </a:t>
            </a:r>
            <a:r>
              <a:rPr lang="en-US" sz="1200" b="1" dirty="0" err="1">
                <a:solidFill>
                  <a:schemeClr val="accent1">
                    <a:lumMod val="75000"/>
                  </a:schemeClr>
                </a:solidFill>
                <a:latin typeface="Corbel" panose="020B0503020204020204" pitchFamily="34" charset="0"/>
                <a:cs typeface="Calibri Light" panose="020F0302020204030204" pitchFamily="34" charset="0"/>
              </a:rPr>
              <a:t>altre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politiche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climatiche</a:t>
            </a:r>
            <a:r>
              <a:rPr lang="en-US" sz="1200" b="1" dirty="0">
                <a:solidFill>
                  <a:schemeClr val="accent1">
                    <a:lumMod val="75000"/>
                  </a:schemeClr>
                </a:solidFill>
                <a:latin typeface="Corbel" panose="020B0503020204020204" pitchFamily="34" charset="0"/>
                <a:cs typeface="Calibri Light" panose="020F0302020204030204" pitchFamily="34" charset="0"/>
              </a:rPr>
              <a:t> e </a:t>
            </a:r>
            <a:r>
              <a:rPr lang="en-US" sz="1200" b="1" dirty="0" err="1">
                <a:solidFill>
                  <a:schemeClr val="accent1">
                    <a:lumMod val="75000"/>
                  </a:schemeClr>
                </a:solidFill>
                <a:latin typeface="Corbel" panose="020B0503020204020204" pitchFamily="34" charset="0"/>
                <a:cs typeface="Calibri Light" panose="020F0302020204030204" pitchFamily="34" charset="0"/>
              </a:rPr>
              <a:t>energetiche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europee</a:t>
            </a:r>
            <a:endParaRPr lang="en-US" sz="1200" b="1" dirty="0">
              <a:solidFill>
                <a:schemeClr val="accent1">
                  <a:lumMod val="75000"/>
                </a:schemeClr>
              </a:solidFill>
              <a:latin typeface="Corbel" panose="020B0503020204020204" pitchFamily="34" charset="0"/>
              <a:cs typeface="Calibri Light" panose="020F0302020204030204" pitchFamily="34" charset="0"/>
            </a:endParaRP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3" name="CasellaDiTesto 2">
            <a:extLst>
              <a:ext uri="{FF2B5EF4-FFF2-40B4-BE49-F238E27FC236}">
                <a16:creationId xmlns:a16="http://schemas.microsoft.com/office/drawing/2014/main" id="{43DCAAE9-E701-3F4A-8370-013C4E542A1F}"/>
              </a:ext>
            </a:extLst>
          </p:cNvPr>
          <p:cNvSpPr txBox="1"/>
          <p:nvPr/>
        </p:nvSpPr>
        <p:spPr>
          <a:xfrm>
            <a:off x="2500561" y="1957305"/>
            <a:ext cx="9434935" cy="4047262"/>
          </a:xfrm>
          <a:prstGeom prst="rect">
            <a:avLst/>
          </a:prstGeom>
          <a:noFill/>
        </p:spPr>
        <p:txBody>
          <a:bodyPr wrap="square" rtlCol="0">
            <a:spAutoFit/>
          </a:bodyPr>
          <a:lstStyle/>
          <a:p>
            <a:r>
              <a:rPr lang="it-IT" altLang="en-US" sz="2200" b="1" dirty="0">
                <a:solidFill>
                  <a:schemeClr val="accent1">
                    <a:lumMod val="75000"/>
                  </a:schemeClr>
                </a:solidFill>
                <a:latin typeface="Corbel" panose="020B0503020204020204" pitchFamily="34" charset="0"/>
              </a:rPr>
              <a:t>Interazione con politiche internazionali: Accodo di Parigi</a:t>
            </a:r>
          </a:p>
          <a:p>
            <a:endParaRPr lang="it-IT" altLang="en-US" sz="2000" dirty="0">
              <a:latin typeface="Calibri Light" panose="020F0302020204030204" pitchFamily="34" charset="0"/>
              <a:cs typeface="Calibri Light" panose="020F0302020204030204" pitchFamily="34" charset="0"/>
            </a:endParaRPr>
          </a:p>
          <a:p>
            <a:pPr marL="342900" indent="-342900">
              <a:buFont typeface="Wingdings" pitchFamily="2" charset="2"/>
              <a:buChar char="Ø"/>
            </a:pPr>
            <a:r>
              <a:rPr lang="it-IT" altLang="en-US" sz="2000" b="1" dirty="0">
                <a:solidFill>
                  <a:schemeClr val="accent1">
                    <a:lumMod val="75000"/>
                  </a:schemeClr>
                </a:solidFill>
                <a:latin typeface="Corbel" panose="020B0503020204020204" pitchFamily="34" charset="0"/>
                <a:cs typeface="Corbel" panose="020B0503020204020204" pitchFamily="34" charset="0"/>
              </a:rPr>
              <a:t>Articolo 6 </a:t>
            </a:r>
            <a:r>
              <a:rPr lang="it-IT" altLang="en-US" sz="2000" dirty="0">
                <a:solidFill>
                  <a:schemeClr val="accent1">
                    <a:lumMod val="75000"/>
                  </a:schemeClr>
                </a:solidFill>
                <a:latin typeface="Corbel" panose="020B0503020204020204" pitchFamily="34" charset="0"/>
                <a:cs typeface="Corbel" panose="020B0503020204020204" pitchFamily="34" charset="0"/>
              </a:rPr>
              <a:t>del Paris Agreement incoraggia la </a:t>
            </a:r>
            <a:r>
              <a:rPr lang="it-IT" altLang="en-US" sz="2000" b="1" dirty="0">
                <a:solidFill>
                  <a:schemeClr val="accent1">
                    <a:lumMod val="75000"/>
                  </a:schemeClr>
                </a:solidFill>
                <a:latin typeface="Corbel" panose="020B0503020204020204" pitchFamily="34" charset="0"/>
                <a:cs typeface="Corbel" panose="020B0503020204020204" pitchFamily="34" charset="0"/>
              </a:rPr>
              <a:t>cooperazione volontaria tra Paesi che abbiano meccanismi di carbon </a:t>
            </a:r>
            <a:r>
              <a:rPr lang="it-IT" altLang="en-US" sz="2000" b="1" dirty="0" err="1">
                <a:solidFill>
                  <a:schemeClr val="accent1">
                    <a:lumMod val="75000"/>
                  </a:schemeClr>
                </a:solidFill>
                <a:latin typeface="Corbel" panose="020B0503020204020204" pitchFamily="34" charset="0"/>
                <a:cs typeface="Corbel" panose="020B0503020204020204" pitchFamily="34" charset="0"/>
              </a:rPr>
              <a:t>pricing</a:t>
            </a:r>
            <a:r>
              <a:rPr lang="it-IT" altLang="en-US" sz="2000" b="1" dirty="0">
                <a:solidFill>
                  <a:schemeClr val="accent1">
                    <a:lumMod val="75000"/>
                  </a:schemeClr>
                </a:solidFill>
                <a:latin typeface="Corbel" panose="020B0503020204020204" pitchFamily="34" charset="0"/>
                <a:cs typeface="Corbel" panose="020B0503020204020204" pitchFamily="34" charset="0"/>
              </a:rPr>
              <a:t>.</a:t>
            </a:r>
          </a:p>
          <a:p>
            <a:pPr marL="342900" indent="-342900">
              <a:buFont typeface="Wingdings" pitchFamily="2" charset="2"/>
              <a:buChar char="Ø"/>
            </a:pPr>
            <a:endParaRPr lang="it-IT" altLang="en-US" sz="2000" dirty="0">
              <a:solidFill>
                <a:schemeClr val="accent1">
                  <a:lumMod val="75000"/>
                </a:schemeClr>
              </a:solidFill>
              <a:latin typeface="Corbel" panose="020B0503020204020204" pitchFamily="34" charset="0"/>
              <a:cs typeface="Corbel" panose="020B0503020204020204" pitchFamily="34" charset="0"/>
            </a:endParaRPr>
          </a:p>
          <a:p>
            <a:endParaRPr lang="it-IT" altLang="en-US" sz="500" dirty="0">
              <a:solidFill>
                <a:schemeClr val="accent1">
                  <a:lumMod val="75000"/>
                </a:schemeClr>
              </a:solidFill>
              <a:latin typeface="Corbel" panose="020B0503020204020204" pitchFamily="34" charset="0"/>
              <a:cs typeface="Corbel" panose="020B0503020204020204" pitchFamily="34" charset="0"/>
            </a:endParaRPr>
          </a:p>
          <a:p>
            <a:pPr marL="342900" indent="-342900">
              <a:buFont typeface="Wingdings" pitchFamily="2" charset="2"/>
              <a:buChar char="Ø"/>
            </a:pPr>
            <a:r>
              <a:rPr lang="it-IT" altLang="en-US" sz="2000" dirty="0">
                <a:solidFill>
                  <a:schemeClr val="accent1">
                    <a:lumMod val="75000"/>
                  </a:schemeClr>
                </a:solidFill>
                <a:latin typeface="Corbel" panose="020B0503020204020204" pitchFamily="34" charset="0"/>
                <a:cs typeface="Corbel" panose="020B0503020204020204" pitchFamily="34" charset="0"/>
              </a:rPr>
              <a:t>Articolo 6.2: Stabilisce un meccanismo di “</a:t>
            </a:r>
            <a:r>
              <a:rPr lang="it-IT" altLang="en-US" sz="2000" b="1" dirty="0" err="1">
                <a:solidFill>
                  <a:schemeClr val="accent1">
                    <a:lumMod val="75000"/>
                  </a:schemeClr>
                </a:solidFill>
                <a:latin typeface="Corbel" panose="020B0503020204020204" pitchFamily="34" charset="0"/>
                <a:cs typeface="Corbel" panose="020B0503020204020204" pitchFamily="34" charset="0"/>
              </a:rPr>
              <a:t>internationally</a:t>
            </a:r>
            <a:r>
              <a:rPr lang="it-IT" altLang="en-US" sz="2000" b="1" dirty="0">
                <a:solidFill>
                  <a:schemeClr val="accent1">
                    <a:lumMod val="75000"/>
                  </a:schemeClr>
                </a:solidFill>
                <a:latin typeface="Corbel" panose="020B0503020204020204" pitchFamily="34" charset="0"/>
                <a:cs typeface="Corbel" panose="020B0503020204020204" pitchFamily="34" charset="0"/>
              </a:rPr>
              <a:t> </a:t>
            </a:r>
            <a:r>
              <a:rPr lang="it-IT" altLang="en-US" sz="2000" b="1" dirty="0" err="1">
                <a:solidFill>
                  <a:schemeClr val="accent1">
                    <a:lumMod val="75000"/>
                  </a:schemeClr>
                </a:solidFill>
                <a:latin typeface="Corbel" panose="020B0503020204020204" pitchFamily="34" charset="0"/>
                <a:cs typeface="Corbel" panose="020B0503020204020204" pitchFamily="34" charset="0"/>
              </a:rPr>
              <a:t>transferred</a:t>
            </a:r>
            <a:r>
              <a:rPr lang="it-IT" altLang="en-US" sz="2000" b="1" dirty="0">
                <a:solidFill>
                  <a:schemeClr val="accent1">
                    <a:lumMod val="75000"/>
                  </a:schemeClr>
                </a:solidFill>
                <a:latin typeface="Corbel" panose="020B0503020204020204" pitchFamily="34" charset="0"/>
                <a:cs typeface="Corbel" panose="020B0503020204020204" pitchFamily="34" charset="0"/>
              </a:rPr>
              <a:t> </a:t>
            </a:r>
            <a:r>
              <a:rPr lang="it-IT" altLang="en-US" sz="2000" b="1" dirty="0" err="1">
                <a:solidFill>
                  <a:schemeClr val="accent1">
                    <a:lumMod val="75000"/>
                  </a:schemeClr>
                </a:solidFill>
                <a:latin typeface="Corbel" panose="020B0503020204020204" pitchFamily="34" charset="0"/>
                <a:cs typeface="Corbel" panose="020B0503020204020204" pitchFamily="34" charset="0"/>
              </a:rPr>
              <a:t>mitigation</a:t>
            </a:r>
            <a:r>
              <a:rPr lang="it-IT" altLang="en-US" sz="2000" b="1" dirty="0">
                <a:solidFill>
                  <a:schemeClr val="accent1">
                    <a:lumMod val="75000"/>
                  </a:schemeClr>
                </a:solidFill>
                <a:latin typeface="Corbel" panose="020B0503020204020204" pitchFamily="34" charset="0"/>
                <a:cs typeface="Corbel" panose="020B0503020204020204" pitchFamily="34" charset="0"/>
              </a:rPr>
              <a:t> </a:t>
            </a:r>
            <a:r>
              <a:rPr lang="it-IT" altLang="en-US" sz="2000" b="1" dirty="0" err="1">
                <a:solidFill>
                  <a:schemeClr val="accent1">
                    <a:lumMod val="75000"/>
                  </a:schemeClr>
                </a:solidFill>
                <a:latin typeface="Corbel" panose="020B0503020204020204" pitchFamily="34" charset="0"/>
                <a:cs typeface="Corbel" panose="020B0503020204020204" pitchFamily="34" charset="0"/>
              </a:rPr>
              <a:t>outcomes</a:t>
            </a:r>
            <a:r>
              <a:rPr lang="it-IT" altLang="en-US" sz="2000" dirty="0">
                <a:solidFill>
                  <a:schemeClr val="accent1">
                    <a:lumMod val="75000"/>
                  </a:schemeClr>
                </a:solidFill>
                <a:latin typeface="Corbel" panose="020B0503020204020204" pitchFamily="34" charset="0"/>
                <a:cs typeface="Corbel" panose="020B0503020204020204" pitchFamily="34" charset="0"/>
              </a:rPr>
              <a:t>” (</a:t>
            </a:r>
            <a:r>
              <a:rPr lang="it-IT" altLang="en-US" sz="2000" dirty="0" err="1">
                <a:solidFill>
                  <a:schemeClr val="accent1">
                    <a:lumMod val="75000"/>
                  </a:schemeClr>
                </a:solidFill>
                <a:latin typeface="Corbel" panose="020B0503020204020204" pitchFamily="34" charset="0"/>
                <a:cs typeface="Corbel" panose="020B0503020204020204" pitchFamily="34" charset="0"/>
              </a:rPr>
              <a:t>ITMOs</a:t>
            </a:r>
            <a:r>
              <a:rPr lang="it-IT" altLang="en-US" sz="2000" dirty="0">
                <a:solidFill>
                  <a:schemeClr val="accent1">
                    <a:lumMod val="75000"/>
                  </a:schemeClr>
                </a:solidFill>
                <a:latin typeface="Corbel" panose="020B0503020204020204" pitchFamily="34" charset="0"/>
                <a:cs typeface="Corbel" panose="020B0503020204020204" pitchFamily="34" charset="0"/>
              </a:rPr>
              <a:t>).</a:t>
            </a:r>
          </a:p>
          <a:p>
            <a:pPr marL="342900" indent="-342900">
              <a:buFont typeface="Wingdings" pitchFamily="2" charset="2"/>
              <a:buChar char="Ø"/>
            </a:pPr>
            <a:endParaRPr lang="it-IT" altLang="en-US" sz="2000" dirty="0">
              <a:solidFill>
                <a:schemeClr val="accent1">
                  <a:lumMod val="75000"/>
                </a:schemeClr>
              </a:solidFill>
              <a:latin typeface="Corbel" panose="020B0503020204020204" pitchFamily="34" charset="0"/>
              <a:cs typeface="Corbel" panose="020B0503020204020204" pitchFamily="34" charset="0"/>
            </a:endParaRPr>
          </a:p>
          <a:p>
            <a:pPr marL="342900" indent="-342900">
              <a:buFont typeface="Wingdings" pitchFamily="2" charset="2"/>
              <a:buChar char="Ø"/>
            </a:pPr>
            <a:endParaRPr lang="it-IT" altLang="en-US" sz="500" dirty="0">
              <a:solidFill>
                <a:schemeClr val="accent1">
                  <a:lumMod val="75000"/>
                </a:schemeClr>
              </a:solidFill>
              <a:latin typeface="Corbel" panose="020B0503020204020204" pitchFamily="34" charset="0"/>
              <a:cs typeface="Corbel" panose="020B0503020204020204" pitchFamily="34" charset="0"/>
            </a:endParaRPr>
          </a:p>
          <a:p>
            <a:pPr marL="342900" indent="-342900">
              <a:buFont typeface="Wingdings" pitchFamily="2" charset="2"/>
              <a:buChar char="Ø"/>
            </a:pPr>
            <a:r>
              <a:rPr lang="it-IT" altLang="en-US" sz="2000" dirty="0" err="1">
                <a:solidFill>
                  <a:schemeClr val="accent1">
                    <a:lumMod val="75000"/>
                  </a:schemeClr>
                </a:solidFill>
                <a:latin typeface="Corbel" panose="020B0503020204020204" pitchFamily="34" charset="0"/>
                <a:cs typeface="Corbel" panose="020B0503020204020204" pitchFamily="34" charset="0"/>
              </a:rPr>
              <a:t>ITMOs</a:t>
            </a:r>
            <a:r>
              <a:rPr lang="it-IT" altLang="en-US" sz="2000" dirty="0">
                <a:solidFill>
                  <a:schemeClr val="accent1">
                    <a:lumMod val="75000"/>
                  </a:schemeClr>
                </a:solidFill>
                <a:latin typeface="Corbel" panose="020B0503020204020204" pitchFamily="34" charset="0"/>
                <a:cs typeface="Corbel" panose="020B0503020204020204" pitchFamily="34" charset="0"/>
              </a:rPr>
              <a:t> possono essere usati per ottemperare al NDC di un’altra Parte dell’UNFCCC.</a:t>
            </a:r>
          </a:p>
          <a:p>
            <a:pPr marL="342900" indent="-342900">
              <a:buFont typeface="Wingdings" pitchFamily="2" charset="2"/>
              <a:buChar char="Ø"/>
            </a:pPr>
            <a:endParaRPr lang="it-IT" altLang="en-US" sz="2000" dirty="0">
              <a:solidFill>
                <a:schemeClr val="accent1">
                  <a:lumMod val="75000"/>
                </a:schemeClr>
              </a:solidFill>
              <a:latin typeface="Corbel" panose="020B0503020204020204" pitchFamily="34" charset="0"/>
              <a:cs typeface="Corbel" panose="020B0503020204020204" pitchFamily="34" charset="0"/>
            </a:endParaRPr>
          </a:p>
          <a:p>
            <a:pPr marL="342900" indent="-342900">
              <a:buFont typeface="Wingdings" pitchFamily="2" charset="2"/>
              <a:buChar char="Ø"/>
            </a:pPr>
            <a:endParaRPr lang="it-IT" altLang="en-US" sz="500" dirty="0">
              <a:solidFill>
                <a:schemeClr val="accent1">
                  <a:lumMod val="75000"/>
                </a:schemeClr>
              </a:solidFill>
              <a:latin typeface="Corbel" panose="020B0503020204020204" pitchFamily="34" charset="0"/>
              <a:cs typeface="Corbel" panose="020B0503020204020204" pitchFamily="34" charset="0"/>
            </a:endParaRPr>
          </a:p>
          <a:p>
            <a:pPr marL="342900" indent="-342900">
              <a:buFont typeface="Wingdings" pitchFamily="2" charset="2"/>
              <a:buChar char="Ø"/>
            </a:pPr>
            <a:r>
              <a:rPr lang="it-IT" altLang="en-US" sz="2000" dirty="0">
                <a:solidFill>
                  <a:schemeClr val="accent1">
                    <a:lumMod val="75000"/>
                  </a:schemeClr>
                </a:solidFill>
                <a:latin typeface="Corbel" panose="020B0503020204020204" pitchFamily="34" charset="0"/>
                <a:cs typeface="Corbel" panose="020B0503020204020204" pitchFamily="34" charset="0"/>
              </a:rPr>
              <a:t>Il Paris Agreement </a:t>
            </a:r>
            <a:r>
              <a:rPr lang="it-IT" altLang="en-US" sz="2000" b="1" dirty="0">
                <a:solidFill>
                  <a:schemeClr val="accent1">
                    <a:lumMod val="75000"/>
                  </a:schemeClr>
                </a:solidFill>
                <a:latin typeface="Corbel" panose="020B0503020204020204" pitchFamily="34" charset="0"/>
                <a:cs typeface="Corbel" panose="020B0503020204020204" pitchFamily="34" charset="0"/>
              </a:rPr>
              <a:t>non intende creare un mercato o stabilire un prezzo per la CO2</a:t>
            </a:r>
            <a:r>
              <a:rPr lang="it-IT" altLang="en-US" sz="2000" dirty="0">
                <a:solidFill>
                  <a:schemeClr val="accent1">
                    <a:lumMod val="75000"/>
                  </a:schemeClr>
                </a:solidFill>
                <a:latin typeface="Corbel" panose="020B0503020204020204" pitchFamily="34" charset="0"/>
                <a:cs typeface="Corbel" panose="020B0503020204020204" pitchFamily="34" charset="0"/>
              </a:rPr>
              <a:t>, ma di offrire la possibilità di un mercato internazionale </a:t>
            </a:r>
            <a:r>
              <a:rPr lang="it-IT" altLang="en-US" sz="2000" b="1" dirty="0">
                <a:solidFill>
                  <a:schemeClr val="accent1">
                    <a:lumMod val="75000"/>
                  </a:schemeClr>
                </a:solidFill>
                <a:latin typeface="Corbel" panose="020B0503020204020204" pitchFamily="34" charset="0"/>
                <a:cs typeface="Corbel" panose="020B0503020204020204" pitchFamily="34" charset="0"/>
              </a:rPr>
              <a:t>volontario</a:t>
            </a:r>
            <a:r>
              <a:rPr lang="it-IT" altLang="en-US" sz="2000" dirty="0">
                <a:solidFill>
                  <a:schemeClr val="accent1">
                    <a:lumMod val="75000"/>
                  </a:schemeClr>
                </a:solidFill>
                <a:latin typeface="Corbel" panose="020B0503020204020204" pitchFamily="34" charset="0"/>
                <a:cs typeface="Corbel" panose="020B0503020204020204" pitchFamily="34" charset="0"/>
              </a:rPr>
              <a:t> tra le Parti. </a:t>
            </a:r>
            <a:endParaRPr lang="it-IT" altLang="en-US" sz="2000" dirty="0">
              <a:latin typeface="Corbel" panose="020B0503020204020204" pitchFamily="34" charset="0"/>
              <a:cs typeface="Corbel" panose="020B0503020204020204" pitchFamily="34" charset="0"/>
            </a:endParaRPr>
          </a:p>
        </p:txBody>
      </p:sp>
    </p:spTree>
    <p:extLst>
      <p:ext uri="{BB962C8B-B14F-4D97-AF65-F5344CB8AC3E}">
        <p14:creationId xmlns:p14="http://schemas.microsoft.com/office/powerpoint/2010/main" val="1974558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err="1">
                <a:solidFill>
                  <a:schemeClr val="accent1">
                    <a:lumMod val="75000"/>
                  </a:schemeClr>
                </a:solidFill>
                <a:latin typeface="Corbel" panose="020B0503020204020204" pitchFamily="34" charset="0"/>
                <a:cs typeface="Calibri Light" panose="020F0302020204030204" pitchFamily="34" charset="0"/>
              </a:rPr>
              <a:t>Interazione</a:t>
            </a:r>
            <a:r>
              <a:rPr lang="en-US" sz="1200" b="1" dirty="0">
                <a:solidFill>
                  <a:schemeClr val="accent1">
                    <a:lumMod val="75000"/>
                  </a:schemeClr>
                </a:solidFill>
                <a:latin typeface="Corbel" panose="020B0503020204020204" pitchFamily="34" charset="0"/>
                <a:cs typeface="Calibri Light" panose="020F0302020204030204" pitchFamily="34" charset="0"/>
              </a:rPr>
              <a:t> dell’ EU ETS con </a:t>
            </a:r>
            <a:r>
              <a:rPr lang="en-US" sz="1200" b="1" dirty="0" err="1">
                <a:solidFill>
                  <a:schemeClr val="accent1">
                    <a:lumMod val="75000"/>
                  </a:schemeClr>
                </a:solidFill>
                <a:latin typeface="Corbel" panose="020B0503020204020204" pitchFamily="34" charset="0"/>
                <a:cs typeface="Calibri Light" panose="020F0302020204030204" pitchFamily="34" charset="0"/>
              </a:rPr>
              <a:t>altre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politiche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climatiche</a:t>
            </a:r>
            <a:r>
              <a:rPr lang="en-US" sz="1200" b="1" dirty="0">
                <a:solidFill>
                  <a:schemeClr val="accent1">
                    <a:lumMod val="75000"/>
                  </a:schemeClr>
                </a:solidFill>
                <a:latin typeface="Corbel" panose="020B0503020204020204" pitchFamily="34" charset="0"/>
                <a:cs typeface="Calibri Light" panose="020F0302020204030204" pitchFamily="34" charset="0"/>
              </a:rPr>
              <a:t> e </a:t>
            </a:r>
            <a:r>
              <a:rPr lang="en-US" sz="1200" b="1" dirty="0" err="1">
                <a:solidFill>
                  <a:schemeClr val="accent1">
                    <a:lumMod val="75000"/>
                  </a:schemeClr>
                </a:solidFill>
                <a:latin typeface="Corbel" panose="020B0503020204020204" pitchFamily="34" charset="0"/>
                <a:cs typeface="Calibri Light" panose="020F0302020204030204" pitchFamily="34" charset="0"/>
              </a:rPr>
              <a:t>energetiche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europee</a:t>
            </a:r>
            <a:endParaRPr lang="en-US" sz="1200" b="1" dirty="0">
              <a:solidFill>
                <a:schemeClr val="accent1">
                  <a:lumMod val="75000"/>
                </a:schemeClr>
              </a:solidFill>
              <a:latin typeface="Corbel" panose="020B0503020204020204" pitchFamily="34" charset="0"/>
              <a:cs typeface="Calibri Light" panose="020F0302020204030204" pitchFamily="34" charset="0"/>
            </a:endParaRP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287116"/>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3" name="CasellaDiTesto 2">
            <a:extLst>
              <a:ext uri="{FF2B5EF4-FFF2-40B4-BE49-F238E27FC236}">
                <a16:creationId xmlns:a16="http://schemas.microsoft.com/office/drawing/2014/main" id="{43DCAAE9-E701-3F4A-8370-013C4E542A1F}"/>
              </a:ext>
            </a:extLst>
          </p:cNvPr>
          <p:cNvSpPr txBox="1"/>
          <p:nvPr/>
        </p:nvSpPr>
        <p:spPr>
          <a:xfrm>
            <a:off x="2590562" y="1468582"/>
            <a:ext cx="9450000" cy="1081909"/>
          </a:xfrm>
          <a:prstGeom prst="rect">
            <a:avLst/>
          </a:prstGeom>
          <a:noFill/>
        </p:spPr>
        <p:txBody>
          <a:bodyPr wrap="square" rtlCol="0">
            <a:spAutoFit/>
          </a:bodyPr>
          <a:lstStyle/>
          <a:p>
            <a:r>
              <a:rPr lang="it-IT" altLang="en-US" sz="2200" b="1" dirty="0">
                <a:solidFill>
                  <a:schemeClr val="accent1">
                    <a:lumMod val="75000"/>
                  </a:schemeClr>
                </a:solidFill>
                <a:latin typeface="Corbel" panose="020B0503020204020204" pitchFamily="34" charset="0"/>
              </a:rPr>
              <a:t>Interazione con i crediti internazionali</a:t>
            </a:r>
          </a:p>
          <a:p>
            <a:endParaRPr lang="it-IT" altLang="en-US" sz="2000" dirty="0">
              <a:latin typeface="Calibri Light" panose="020F0302020204030204" pitchFamily="34" charset="0"/>
              <a:cs typeface="Calibri Light" panose="020F0302020204030204" pitchFamily="34" charset="0"/>
            </a:endParaRPr>
          </a:p>
          <a:p>
            <a:endParaRPr lang="it-IT" altLang="en-US" sz="2000" dirty="0">
              <a:latin typeface="Corbel" panose="020B0503020204020204" pitchFamily="34" charset="0"/>
              <a:cs typeface="Corbel" panose="020B0503020204020204" pitchFamily="34" charset="0"/>
            </a:endParaRPr>
          </a:p>
        </p:txBody>
      </p:sp>
      <p:sp>
        <p:nvSpPr>
          <p:cNvPr id="15" name="Content Placeholder 8">
            <a:extLst>
              <a:ext uri="{FF2B5EF4-FFF2-40B4-BE49-F238E27FC236}">
                <a16:creationId xmlns:a16="http://schemas.microsoft.com/office/drawing/2014/main" id="{D96C798C-6C5D-9A4E-8CC0-9EA9D227DCE0}"/>
              </a:ext>
            </a:extLst>
          </p:cNvPr>
          <p:cNvSpPr>
            <a:spLocks noGrp="1"/>
          </p:cNvSpPr>
          <p:nvPr>
            <p:ph sz="half" idx="1"/>
          </p:nvPr>
        </p:nvSpPr>
        <p:spPr>
          <a:xfrm>
            <a:off x="2590561" y="2188854"/>
            <a:ext cx="3722688" cy="4584438"/>
          </a:xfrm>
        </p:spPr>
        <p:txBody>
          <a:bodyPr>
            <a:normAutofit/>
          </a:bodyPr>
          <a:lstStyle/>
          <a:p>
            <a:pPr marL="0" indent="0">
              <a:buFont typeface="Wingdings" pitchFamily="2" charset="2"/>
              <a:buNone/>
            </a:pPr>
            <a:r>
              <a:rPr lang="en-US" altLang="en-US" sz="2000" b="1" dirty="0">
                <a:solidFill>
                  <a:schemeClr val="accent1">
                    <a:lumMod val="75000"/>
                  </a:schemeClr>
                </a:solidFill>
                <a:latin typeface="Corbel" panose="020B0503020204020204" pitchFamily="34" charset="0"/>
                <a:cs typeface="Corbel" panose="020B0503020204020204" pitchFamily="34" charset="0"/>
              </a:rPr>
              <a:t>FASE III (2013-2020)</a:t>
            </a:r>
          </a:p>
          <a:p>
            <a:pPr marL="0" indent="0" algn="just">
              <a:buFont typeface="Wingdings" pitchFamily="2" charset="2"/>
              <a:buNone/>
            </a:pPr>
            <a:r>
              <a:rPr lang="en-US" altLang="en-US" sz="2000" dirty="0">
                <a:solidFill>
                  <a:schemeClr val="accent1">
                    <a:lumMod val="75000"/>
                  </a:schemeClr>
                </a:solidFill>
                <a:latin typeface="Corbel" panose="020B0503020204020204" pitchFamily="34" charset="0"/>
                <a:cs typeface="Corbel" panose="020B0503020204020204" pitchFamily="34" charset="0"/>
              </a:rPr>
              <a:t>Secondo </a:t>
            </a:r>
            <a:r>
              <a:rPr lang="en-US" altLang="en-US" sz="2000" dirty="0" err="1">
                <a:solidFill>
                  <a:schemeClr val="accent1">
                    <a:lumMod val="75000"/>
                  </a:schemeClr>
                </a:solidFill>
                <a:latin typeface="Corbel" panose="020B0503020204020204" pitchFamily="34" charset="0"/>
                <a:cs typeface="Corbel" panose="020B0503020204020204" pitchFamily="34" charset="0"/>
              </a:rPr>
              <a:t>il</a:t>
            </a:r>
            <a:r>
              <a:rPr lang="en-US" altLang="en-US" sz="2000" dirty="0">
                <a:solidFill>
                  <a:schemeClr val="accent1">
                    <a:lumMod val="75000"/>
                  </a:schemeClr>
                </a:solidFill>
                <a:latin typeface="Corbel" panose="020B0503020204020204" pitchFamily="34" charset="0"/>
                <a:cs typeface="Corbel" panose="020B0503020204020204" pitchFamily="34" charset="0"/>
              </a:rPr>
              <a:t> </a:t>
            </a:r>
            <a:r>
              <a:rPr lang="en-US" altLang="en-US" sz="2000" dirty="0" err="1">
                <a:solidFill>
                  <a:schemeClr val="accent1">
                    <a:lumMod val="75000"/>
                  </a:schemeClr>
                </a:solidFill>
                <a:latin typeface="Corbel" panose="020B0503020204020204" pitchFamily="34" charset="0"/>
                <a:cs typeface="Corbel" panose="020B0503020204020204" pitchFamily="34" charset="0"/>
              </a:rPr>
              <a:t>Protocollo</a:t>
            </a:r>
            <a:r>
              <a:rPr lang="en-US" altLang="en-US" sz="2000" dirty="0">
                <a:solidFill>
                  <a:schemeClr val="accent1">
                    <a:lumMod val="75000"/>
                  </a:schemeClr>
                </a:solidFill>
                <a:latin typeface="Corbel" panose="020B0503020204020204" pitchFamily="34" charset="0"/>
                <a:cs typeface="Corbel" panose="020B0503020204020204" pitchFamily="34" charset="0"/>
              </a:rPr>
              <a:t> di Kyoto, </a:t>
            </a:r>
            <a:r>
              <a:rPr lang="en-US" altLang="en-US" sz="2000" dirty="0" err="1">
                <a:solidFill>
                  <a:schemeClr val="accent1">
                    <a:lumMod val="75000"/>
                  </a:schemeClr>
                </a:solidFill>
                <a:latin typeface="Corbel" panose="020B0503020204020204" pitchFamily="34" charset="0"/>
                <a:cs typeface="Corbel" panose="020B0503020204020204" pitchFamily="34" charset="0"/>
              </a:rPr>
              <a:t>i</a:t>
            </a:r>
            <a:r>
              <a:rPr lang="en-US" altLang="en-US" sz="2000" dirty="0">
                <a:solidFill>
                  <a:schemeClr val="accent1">
                    <a:lumMod val="75000"/>
                  </a:schemeClr>
                </a:solidFill>
                <a:latin typeface="Corbel" panose="020B0503020204020204" pitchFamily="34" charset="0"/>
                <a:cs typeface="Corbel" panose="020B0503020204020204" pitchFamily="34" charset="0"/>
              </a:rPr>
              <a:t> </a:t>
            </a:r>
            <a:r>
              <a:rPr lang="en-US" altLang="en-US" sz="2000" dirty="0" err="1">
                <a:solidFill>
                  <a:schemeClr val="accent1">
                    <a:lumMod val="75000"/>
                  </a:schemeClr>
                </a:solidFill>
                <a:latin typeface="Corbel" panose="020B0503020204020204" pitchFamily="34" charset="0"/>
                <a:cs typeface="Corbel" panose="020B0503020204020204" pitchFamily="34" charset="0"/>
              </a:rPr>
              <a:t>participanti</a:t>
            </a:r>
            <a:r>
              <a:rPr lang="en-US" altLang="en-US" sz="2000" dirty="0">
                <a:solidFill>
                  <a:schemeClr val="accent1">
                    <a:lumMod val="75000"/>
                  </a:schemeClr>
                </a:solidFill>
                <a:latin typeface="Corbel" panose="020B0503020204020204" pitchFamily="34" charset="0"/>
                <a:cs typeface="Corbel" panose="020B0503020204020204" pitchFamily="34" charset="0"/>
              </a:rPr>
              <a:t> al EU ETS </a:t>
            </a:r>
            <a:r>
              <a:rPr lang="en-US" altLang="en-US" sz="2000" dirty="0" err="1">
                <a:solidFill>
                  <a:schemeClr val="accent1">
                    <a:lumMod val="75000"/>
                  </a:schemeClr>
                </a:solidFill>
                <a:latin typeface="Corbel" panose="020B0503020204020204" pitchFamily="34" charset="0"/>
                <a:cs typeface="Corbel" panose="020B0503020204020204" pitchFamily="34" charset="0"/>
              </a:rPr>
              <a:t>possono</a:t>
            </a:r>
            <a:r>
              <a:rPr lang="en-US" altLang="en-US" sz="2000" dirty="0">
                <a:solidFill>
                  <a:schemeClr val="accent1">
                    <a:lumMod val="75000"/>
                  </a:schemeClr>
                </a:solidFill>
                <a:latin typeface="Corbel" panose="020B0503020204020204" pitchFamily="34" charset="0"/>
                <a:cs typeface="Corbel" panose="020B0503020204020204" pitchFamily="34" charset="0"/>
              </a:rPr>
              <a:t> </a:t>
            </a:r>
            <a:r>
              <a:rPr lang="en-US" altLang="en-US" sz="2000" dirty="0" err="1">
                <a:solidFill>
                  <a:schemeClr val="accent1">
                    <a:lumMod val="75000"/>
                  </a:schemeClr>
                </a:solidFill>
                <a:latin typeface="Corbel" panose="020B0503020204020204" pitchFamily="34" charset="0"/>
                <a:cs typeface="Corbel" panose="020B0503020204020204" pitchFamily="34" charset="0"/>
              </a:rPr>
              <a:t>usare</a:t>
            </a:r>
            <a:r>
              <a:rPr lang="en-US" altLang="en-US" sz="2000" dirty="0">
                <a:solidFill>
                  <a:schemeClr val="accent1">
                    <a:lumMod val="75000"/>
                  </a:schemeClr>
                </a:solidFill>
                <a:latin typeface="Corbel" panose="020B0503020204020204" pitchFamily="34" charset="0"/>
                <a:cs typeface="Corbel" panose="020B0503020204020204" pitchFamily="34" charset="0"/>
              </a:rPr>
              <a:t> </a:t>
            </a:r>
            <a:r>
              <a:rPr lang="en-US" altLang="en-US" sz="2000" dirty="0" err="1">
                <a:solidFill>
                  <a:schemeClr val="accent1">
                    <a:lumMod val="75000"/>
                  </a:schemeClr>
                </a:solidFill>
                <a:latin typeface="Corbel" panose="020B0503020204020204" pitchFamily="34" charset="0"/>
                <a:cs typeface="Corbel" panose="020B0503020204020204" pitchFamily="34" charset="0"/>
              </a:rPr>
              <a:t>crediti</a:t>
            </a:r>
            <a:r>
              <a:rPr lang="en-US" altLang="en-US" sz="2000" dirty="0">
                <a:solidFill>
                  <a:schemeClr val="accent1">
                    <a:lumMod val="75000"/>
                  </a:schemeClr>
                </a:solidFill>
                <a:latin typeface="Corbel" panose="020B0503020204020204" pitchFamily="34" charset="0"/>
                <a:cs typeface="Corbel" panose="020B0503020204020204" pitchFamily="34" charset="0"/>
              </a:rPr>
              <a:t> </a:t>
            </a:r>
            <a:r>
              <a:rPr lang="en-US" altLang="en-US" sz="2000" dirty="0" err="1">
                <a:solidFill>
                  <a:schemeClr val="accent1">
                    <a:lumMod val="75000"/>
                  </a:schemeClr>
                </a:solidFill>
                <a:latin typeface="Corbel" panose="020B0503020204020204" pitchFamily="34" charset="0"/>
                <a:cs typeface="Corbel" panose="020B0503020204020204" pitchFamily="34" charset="0"/>
              </a:rPr>
              <a:t>internazionali</a:t>
            </a:r>
            <a:r>
              <a:rPr lang="en-US" altLang="en-US" sz="2000" dirty="0">
                <a:solidFill>
                  <a:schemeClr val="accent1">
                    <a:lumMod val="75000"/>
                  </a:schemeClr>
                </a:solidFill>
                <a:latin typeface="Corbel" panose="020B0503020204020204" pitchFamily="34" charset="0"/>
                <a:cs typeface="Corbel" panose="020B0503020204020204" pitchFamily="34" charset="0"/>
              </a:rPr>
              <a:t> </a:t>
            </a:r>
            <a:r>
              <a:rPr lang="en-US" altLang="en-US" sz="2000" dirty="0" err="1">
                <a:solidFill>
                  <a:schemeClr val="accent1">
                    <a:lumMod val="75000"/>
                  </a:schemeClr>
                </a:solidFill>
                <a:latin typeface="Corbel" panose="020B0503020204020204" pitchFamily="34" charset="0"/>
                <a:cs typeface="Corbel" panose="020B0503020204020204" pitchFamily="34" charset="0"/>
              </a:rPr>
              <a:t>dai</a:t>
            </a:r>
            <a:r>
              <a:rPr lang="en-US" altLang="en-US" sz="2000" dirty="0">
                <a:solidFill>
                  <a:schemeClr val="accent1">
                    <a:lumMod val="75000"/>
                  </a:schemeClr>
                </a:solidFill>
                <a:latin typeface="Corbel" panose="020B0503020204020204" pitchFamily="34" charset="0"/>
                <a:cs typeface="Corbel" panose="020B0503020204020204" pitchFamily="34" charset="0"/>
              </a:rPr>
              <a:t> CDM (e </a:t>
            </a:r>
            <a:r>
              <a:rPr lang="en-US" altLang="en-US" sz="2000" dirty="0" err="1">
                <a:solidFill>
                  <a:schemeClr val="accent1">
                    <a:lumMod val="75000"/>
                  </a:schemeClr>
                </a:solidFill>
                <a:latin typeface="Corbel" panose="020B0503020204020204" pitchFamily="34" charset="0"/>
                <a:cs typeface="Corbel" panose="020B0503020204020204" pitchFamily="34" charset="0"/>
              </a:rPr>
              <a:t>dai</a:t>
            </a:r>
            <a:r>
              <a:rPr lang="en-US" altLang="en-US" sz="2000" dirty="0">
                <a:solidFill>
                  <a:schemeClr val="accent1">
                    <a:lumMod val="75000"/>
                  </a:schemeClr>
                </a:solidFill>
                <a:latin typeface="Corbel" panose="020B0503020204020204" pitchFamily="34" charset="0"/>
                <a:cs typeface="Corbel" panose="020B0503020204020204" pitchFamily="34" charset="0"/>
              </a:rPr>
              <a:t> JI) per </a:t>
            </a:r>
            <a:r>
              <a:rPr lang="en-US" altLang="en-US" sz="2000" dirty="0" err="1">
                <a:solidFill>
                  <a:schemeClr val="accent1">
                    <a:lumMod val="75000"/>
                  </a:schemeClr>
                </a:solidFill>
                <a:latin typeface="Corbel" panose="020B0503020204020204" pitchFamily="34" charset="0"/>
                <a:cs typeface="Corbel" panose="020B0503020204020204" pitchFamily="34" charset="0"/>
              </a:rPr>
              <a:t>adempiere</a:t>
            </a:r>
            <a:r>
              <a:rPr lang="en-US" altLang="en-US" sz="2000" dirty="0">
                <a:solidFill>
                  <a:schemeClr val="accent1">
                    <a:lumMod val="75000"/>
                  </a:schemeClr>
                </a:solidFill>
                <a:latin typeface="Corbel" panose="020B0503020204020204" pitchFamily="34" charset="0"/>
                <a:cs typeface="Corbel" panose="020B0503020204020204" pitchFamily="34" charset="0"/>
              </a:rPr>
              <a:t> </a:t>
            </a:r>
            <a:r>
              <a:rPr lang="en-US" altLang="en-US" sz="2000" dirty="0" err="1">
                <a:solidFill>
                  <a:schemeClr val="accent1">
                    <a:lumMod val="75000"/>
                  </a:schemeClr>
                </a:solidFill>
                <a:latin typeface="Corbel" panose="020B0503020204020204" pitchFamily="34" charset="0"/>
                <a:cs typeface="Corbel" panose="020B0503020204020204" pitchFamily="34" charset="0"/>
              </a:rPr>
              <a:t>agli</a:t>
            </a:r>
            <a:r>
              <a:rPr lang="en-US" altLang="en-US" sz="2000" dirty="0">
                <a:solidFill>
                  <a:schemeClr val="accent1">
                    <a:lumMod val="75000"/>
                  </a:schemeClr>
                </a:solidFill>
                <a:latin typeface="Corbel" panose="020B0503020204020204" pitchFamily="34" charset="0"/>
                <a:cs typeface="Corbel" panose="020B0503020204020204" pitchFamily="34" charset="0"/>
              </a:rPr>
              <a:t> </a:t>
            </a:r>
            <a:r>
              <a:rPr lang="en-US" altLang="en-US" sz="2000" dirty="0" err="1">
                <a:solidFill>
                  <a:schemeClr val="accent1">
                    <a:lumMod val="75000"/>
                  </a:schemeClr>
                </a:solidFill>
                <a:latin typeface="Corbel" panose="020B0503020204020204" pitchFamily="34" charset="0"/>
                <a:cs typeface="Corbel" panose="020B0503020204020204" pitchFamily="34" charset="0"/>
              </a:rPr>
              <a:t>obblighi</a:t>
            </a:r>
            <a:r>
              <a:rPr lang="en-US" altLang="en-US" sz="2000" dirty="0">
                <a:solidFill>
                  <a:schemeClr val="accent1">
                    <a:lumMod val="75000"/>
                  </a:schemeClr>
                </a:solidFill>
                <a:latin typeface="Corbel" panose="020B0503020204020204" pitchFamily="34" charset="0"/>
                <a:cs typeface="Corbel" panose="020B0503020204020204" pitchFamily="34" charset="0"/>
              </a:rPr>
              <a:t> di </a:t>
            </a:r>
            <a:r>
              <a:rPr lang="en-US" altLang="en-US" sz="2000" dirty="0" err="1">
                <a:solidFill>
                  <a:schemeClr val="accent1">
                    <a:lumMod val="75000"/>
                  </a:schemeClr>
                </a:solidFill>
                <a:latin typeface="Corbel" panose="020B0503020204020204" pitchFamily="34" charset="0"/>
                <a:cs typeface="Corbel" panose="020B0503020204020204" pitchFamily="34" charset="0"/>
              </a:rPr>
              <a:t>riduzione</a:t>
            </a:r>
            <a:r>
              <a:rPr lang="en-US" altLang="en-US" sz="2000" dirty="0">
                <a:solidFill>
                  <a:schemeClr val="accent1">
                    <a:lumMod val="75000"/>
                  </a:schemeClr>
                </a:solidFill>
                <a:latin typeface="Corbel" panose="020B0503020204020204" pitchFamily="34" charset="0"/>
                <a:cs typeface="Corbel" panose="020B0503020204020204" pitchFamily="34" charset="0"/>
              </a:rPr>
              <a:t> </a:t>
            </a:r>
            <a:r>
              <a:rPr lang="en-US" altLang="en-US" sz="2000" dirty="0" err="1">
                <a:solidFill>
                  <a:schemeClr val="accent1">
                    <a:lumMod val="75000"/>
                  </a:schemeClr>
                </a:solidFill>
                <a:latin typeface="Corbel" panose="020B0503020204020204" pitchFamily="34" charset="0"/>
                <a:cs typeface="Corbel" panose="020B0503020204020204" pitchFamily="34" charset="0"/>
              </a:rPr>
              <a:t>imposti</a:t>
            </a:r>
            <a:r>
              <a:rPr lang="en-US" altLang="en-US" sz="2000" dirty="0">
                <a:solidFill>
                  <a:schemeClr val="accent1">
                    <a:lumMod val="75000"/>
                  </a:schemeClr>
                </a:solidFill>
                <a:latin typeface="Corbel" panose="020B0503020204020204" pitchFamily="34" charset="0"/>
                <a:cs typeface="Corbel" panose="020B0503020204020204" pitchFamily="34" charset="0"/>
              </a:rPr>
              <a:t> dal EU ETS</a:t>
            </a:r>
          </a:p>
          <a:p>
            <a:pPr marL="0" indent="0" algn="ctr">
              <a:lnSpc>
                <a:spcPct val="100000"/>
              </a:lnSpc>
              <a:buFont typeface="Wingdings" pitchFamily="2" charset="2"/>
              <a:buNone/>
            </a:pPr>
            <a:r>
              <a:rPr lang="en-US" altLang="en-US" sz="2000" b="1" dirty="0">
                <a:solidFill>
                  <a:schemeClr val="accent1">
                    <a:lumMod val="75000"/>
                  </a:schemeClr>
                </a:solidFill>
                <a:latin typeface="Corbel" panose="020B0503020204020204" pitchFamily="34" charset="0"/>
                <a:cs typeface="Corbel" panose="020B0503020204020204" pitchFamily="34" charset="0"/>
              </a:rPr>
              <a:t>Clean Development</a:t>
            </a:r>
          </a:p>
          <a:p>
            <a:pPr marL="0" indent="0" algn="ctr">
              <a:lnSpc>
                <a:spcPct val="100000"/>
              </a:lnSpc>
              <a:buFont typeface="Wingdings" pitchFamily="2" charset="2"/>
              <a:buNone/>
            </a:pPr>
            <a:r>
              <a:rPr lang="en-US" altLang="en-US" sz="2000" b="1" dirty="0">
                <a:solidFill>
                  <a:schemeClr val="accent1">
                    <a:lumMod val="75000"/>
                  </a:schemeClr>
                </a:solidFill>
                <a:latin typeface="Corbel" panose="020B0503020204020204" pitchFamily="34" charset="0"/>
                <a:cs typeface="Corbel" panose="020B0503020204020204" pitchFamily="34" charset="0"/>
              </a:rPr>
              <a:t> Mechanisms (CDM)</a:t>
            </a:r>
          </a:p>
          <a:p>
            <a:pPr marL="0" indent="0" algn="ctr">
              <a:buFont typeface="Wingdings" pitchFamily="2" charset="2"/>
              <a:buNone/>
            </a:pPr>
            <a:r>
              <a:rPr lang="en-GB" altLang="en-US" sz="2000" dirty="0">
                <a:solidFill>
                  <a:schemeClr val="accent1">
                    <a:lumMod val="75000"/>
                  </a:schemeClr>
                </a:solidFill>
                <a:latin typeface="Corbel" panose="020B0503020204020204" pitchFamily="34" charset="0"/>
                <a:cs typeface="Corbel" panose="020B0503020204020204" pitchFamily="34" charset="0"/>
              </a:rPr>
              <a:t>con </a:t>
            </a:r>
            <a:r>
              <a:rPr lang="en-GB" altLang="en-US" sz="2000" dirty="0" err="1">
                <a:solidFill>
                  <a:schemeClr val="accent1">
                    <a:lumMod val="75000"/>
                  </a:schemeClr>
                </a:solidFill>
                <a:latin typeface="Corbel" panose="020B0503020204020204" pitchFamily="34" charset="0"/>
                <a:cs typeface="Corbel" panose="020B0503020204020204" pitchFamily="34" charset="0"/>
              </a:rPr>
              <a:t>l’obiettivo</a:t>
            </a:r>
            <a:r>
              <a:rPr lang="en-GB" altLang="en-US" sz="2000" dirty="0">
                <a:solidFill>
                  <a:schemeClr val="accent1">
                    <a:lumMod val="75000"/>
                  </a:schemeClr>
                </a:solidFill>
                <a:latin typeface="Corbel" panose="020B0503020204020204" pitchFamily="34" charset="0"/>
                <a:cs typeface="Corbel" panose="020B0503020204020204" pitchFamily="34" charset="0"/>
              </a:rPr>
              <a:t> di </a:t>
            </a:r>
            <a:r>
              <a:rPr lang="en-GB" altLang="en-US" sz="2000" dirty="0" err="1">
                <a:solidFill>
                  <a:schemeClr val="accent1">
                    <a:lumMod val="75000"/>
                  </a:schemeClr>
                </a:solidFill>
                <a:latin typeface="Corbel" panose="020B0503020204020204" pitchFamily="34" charset="0"/>
                <a:cs typeface="Corbel" panose="020B0503020204020204" pitchFamily="34" charset="0"/>
              </a:rPr>
              <a:t>trasferire</a:t>
            </a:r>
            <a:r>
              <a:rPr lang="en-GB" altLang="en-US" sz="2000" dirty="0">
                <a:solidFill>
                  <a:schemeClr val="accent1">
                    <a:lumMod val="75000"/>
                  </a:schemeClr>
                </a:solidFill>
                <a:latin typeface="Corbel" panose="020B0503020204020204" pitchFamily="34" charset="0"/>
                <a:cs typeface="Corbel" panose="020B0503020204020204" pitchFamily="34" charset="0"/>
              </a:rPr>
              <a:t> le </a:t>
            </a:r>
            <a:r>
              <a:rPr lang="en-GB" altLang="en-US" sz="2000" dirty="0" err="1">
                <a:solidFill>
                  <a:schemeClr val="accent1">
                    <a:lumMod val="75000"/>
                  </a:schemeClr>
                </a:solidFill>
                <a:latin typeface="Corbel" panose="020B0503020204020204" pitchFamily="34" charset="0"/>
                <a:cs typeface="Corbel" panose="020B0503020204020204" pitchFamily="34" charset="0"/>
              </a:rPr>
              <a:t>emissioni</a:t>
            </a:r>
            <a:r>
              <a:rPr lang="en-GB" altLang="en-US" sz="2000" dirty="0">
                <a:solidFill>
                  <a:schemeClr val="accent1">
                    <a:lumMod val="75000"/>
                  </a:schemeClr>
                </a:solidFill>
                <a:latin typeface="Corbel" panose="020B0503020204020204" pitchFamily="34" charset="0"/>
                <a:cs typeface="Corbel" panose="020B0503020204020204" pitchFamily="34" charset="0"/>
              </a:rPr>
              <a:t> di GHG da un </a:t>
            </a:r>
            <a:r>
              <a:rPr lang="en-GB" altLang="en-US" sz="2000" dirty="0" err="1">
                <a:solidFill>
                  <a:schemeClr val="accent1">
                    <a:lumMod val="75000"/>
                  </a:schemeClr>
                </a:solidFill>
                <a:latin typeface="Corbel" panose="020B0503020204020204" pitchFamily="34" charset="0"/>
                <a:cs typeface="Corbel" panose="020B0503020204020204" pitchFamily="34" charset="0"/>
              </a:rPr>
              <a:t>posto</a:t>
            </a:r>
            <a:r>
              <a:rPr lang="en-GB" altLang="en-US" sz="2000" dirty="0">
                <a:solidFill>
                  <a:schemeClr val="accent1">
                    <a:lumMod val="75000"/>
                  </a:schemeClr>
                </a:solidFill>
                <a:latin typeface="Corbel" panose="020B0503020204020204" pitchFamily="34" charset="0"/>
                <a:cs typeface="Corbel" panose="020B0503020204020204" pitchFamily="34" charset="0"/>
              </a:rPr>
              <a:t> a un </a:t>
            </a:r>
            <a:r>
              <a:rPr lang="en-GB" altLang="en-US" sz="2000" dirty="0" err="1">
                <a:solidFill>
                  <a:schemeClr val="accent1">
                    <a:lumMod val="75000"/>
                  </a:schemeClr>
                </a:solidFill>
                <a:latin typeface="Corbel" panose="020B0503020204020204" pitchFamily="34" charset="0"/>
                <a:cs typeface="Corbel" panose="020B0503020204020204" pitchFamily="34" charset="0"/>
              </a:rPr>
              <a:t>altro</a:t>
            </a:r>
            <a:endParaRPr lang="en-US" altLang="en-US" sz="2000" b="1" dirty="0">
              <a:latin typeface="Corbel" panose="020B0503020204020204" pitchFamily="34" charset="0"/>
              <a:cs typeface="Corbel" panose="020B0503020204020204" pitchFamily="34" charset="0"/>
            </a:endParaRPr>
          </a:p>
          <a:p>
            <a:pPr marL="0" indent="0" algn="just">
              <a:buFont typeface="Wingdings" pitchFamily="2" charset="2"/>
              <a:buNone/>
            </a:pPr>
            <a:endParaRPr lang="en-US" altLang="en-US" dirty="0">
              <a:solidFill>
                <a:srgbClr val="17375E"/>
              </a:solidFill>
              <a:latin typeface="Corbel" panose="020B0503020204020204" pitchFamily="34" charset="0"/>
              <a:cs typeface="Corbel" panose="020B0503020204020204" pitchFamily="34" charset="0"/>
            </a:endParaRPr>
          </a:p>
        </p:txBody>
      </p:sp>
      <p:sp>
        <p:nvSpPr>
          <p:cNvPr id="16" name="Content Placeholder 9">
            <a:extLst>
              <a:ext uri="{FF2B5EF4-FFF2-40B4-BE49-F238E27FC236}">
                <a16:creationId xmlns:a16="http://schemas.microsoft.com/office/drawing/2014/main" id="{1CC01DC4-2DCD-544D-8215-327727116DA5}"/>
              </a:ext>
            </a:extLst>
          </p:cNvPr>
          <p:cNvSpPr txBox="1">
            <a:spLocks/>
          </p:cNvSpPr>
          <p:nvPr/>
        </p:nvSpPr>
        <p:spPr>
          <a:xfrm>
            <a:off x="7180575" y="2188854"/>
            <a:ext cx="3671478" cy="42618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itchFamily="2" charset="2"/>
              <a:buNone/>
            </a:pPr>
            <a:r>
              <a:rPr lang="en-US" altLang="en-US" sz="2000" b="1" dirty="0">
                <a:solidFill>
                  <a:schemeClr val="accent1">
                    <a:lumMod val="75000"/>
                  </a:schemeClr>
                </a:solidFill>
                <a:latin typeface="Corbel" panose="020B0503020204020204" pitchFamily="34" charset="0"/>
                <a:cs typeface="Corbel" panose="020B0503020204020204" pitchFamily="34" charset="0"/>
              </a:rPr>
              <a:t>FASE IV (2021-2030)</a:t>
            </a:r>
          </a:p>
          <a:p>
            <a:pPr marL="0" indent="0" algn="just">
              <a:buFont typeface="Wingdings" pitchFamily="2" charset="2"/>
              <a:buNone/>
            </a:pPr>
            <a:r>
              <a:rPr lang="en-US" altLang="en-US" sz="2000" dirty="0">
                <a:solidFill>
                  <a:schemeClr val="accent1">
                    <a:lumMod val="75000"/>
                  </a:schemeClr>
                </a:solidFill>
                <a:latin typeface="Corbel" panose="020B0503020204020204" pitchFamily="34" charset="0"/>
                <a:cs typeface="Corbel" panose="020B0503020204020204" pitchFamily="34" charset="0"/>
              </a:rPr>
              <a:t>La UE non </a:t>
            </a:r>
            <a:r>
              <a:rPr lang="en-US" altLang="en-US" sz="2000" dirty="0" err="1">
                <a:solidFill>
                  <a:schemeClr val="accent1">
                    <a:lumMod val="75000"/>
                  </a:schemeClr>
                </a:solidFill>
                <a:latin typeface="Corbel" panose="020B0503020204020204" pitchFamily="34" charset="0"/>
                <a:cs typeface="Corbel" panose="020B0503020204020204" pitchFamily="34" charset="0"/>
              </a:rPr>
              <a:t>prevede</a:t>
            </a:r>
            <a:r>
              <a:rPr lang="en-US" altLang="en-US" sz="2000" dirty="0">
                <a:solidFill>
                  <a:schemeClr val="accent1">
                    <a:lumMod val="75000"/>
                  </a:schemeClr>
                </a:solidFill>
                <a:latin typeface="Corbel" panose="020B0503020204020204" pitchFamily="34" charset="0"/>
                <a:cs typeface="Corbel" panose="020B0503020204020204" pitchFamily="34" charset="0"/>
              </a:rPr>
              <a:t> ad </a:t>
            </a:r>
            <a:r>
              <a:rPr lang="en-US" altLang="en-US" sz="2000" dirty="0" err="1">
                <a:solidFill>
                  <a:schemeClr val="accent1">
                    <a:lumMod val="75000"/>
                  </a:schemeClr>
                </a:solidFill>
                <a:latin typeface="Corbel" panose="020B0503020204020204" pitchFamily="34" charset="0"/>
                <a:cs typeface="Corbel" panose="020B0503020204020204" pitchFamily="34" charset="0"/>
              </a:rPr>
              <a:t>oggi</a:t>
            </a:r>
            <a:r>
              <a:rPr lang="en-US" altLang="en-US" sz="2000" dirty="0">
                <a:solidFill>
                  <a:schemeClr val="accent1">
                    <a:lumMod val="75000"/>
                  </a:schemeClr>
                </a:solidFill>
                <a:latin typeface="Corbel" panose="020B0503020204020204" pitchFamily="34" charset="0"/>
                <a:cs typeface="Corbel" panose="020B0503020204020204" pitchFamily="34" charset="0"/>
              </a:rPr>
              <a:t> la </a:t>
            </a:r>
            <a:r>
              <a:rPr lang="en-US" altLang="en-US" sz="2000" dirty="0" err="1">
                <a:solidFill>
                  <a:schemeClr val="accent1">
                    <a:lumMod val="75000"/>
                  </a:schemeClr>
                </a:solidFill>
                <a:latin typeface="Corbel" panose="020B0503020204020204" pitchFamily="34" charset="0"/>
                <a:cs typeface="Corbel" panose="020B0503020204020204" pitchFamily="34" charset="0"/>
              </a:rPr>
              <a:t>continuazione</a:t>
            </a:r>
            <a:r>
              <a:rPr lang="en-US" altLang="en-US" sz="2000" dirty="0">
                <a:solidFill>
                  <a:schemeClr val="accent1">
                    <a:lumMod val="75000"/>
                  </a:schemeClr>
                </a:solidFill>
                <a:latin typeface="Corbel" panose="020B0503020204020204" pitchFamily="34" charset="0"/>
                <a:cs typeface="Corbel" panose="020B0503020204020204" pitchFamily="34" charset="0"/>
              </a:rPr>
              <a:t> </a:t>
            </a:r>
            <a:r>
              <a:rPr lang="en-US" altLang="en-US" sz="2000" dirty="0" err="1">
                <a:solidFill>
                  <a:schemeClr val="accent1">
                    <a:lumMod val="75000"/>
                  </a:schemeClr>
                </a:solidFill>
                <a:latin typeface="Corbel" panose="020B0503020204020204" pitchFamily="34" charset="0"/>
                <a:cs typeface="Corbel" panose="020B0503020204020204" pitchFamily="34" charset="0"/>
              </a:rPr>
              <a:t>dell’uso</a:t>
            </a:r>
            <a:r>
              <a:rPr lang="en-US" altLang="en-US" sz="2000" dirty="0">
                <a:solidFill>
                  <a:schemeClr val="accent1">
                    <a:lumMod val="75000"/>
                  </a:schemeClr>
                </a:solidFill>
                <a:latin typeface="Corbel" panose="020B0503020204020204" pitchFamily="34" charset="0"/>
                <a:cs typeface="Corbel" panose="020B0503020204020204" pitchFamily="34" charset="0"/>
              </a:rPr>
              <a:t> </a:t>
            </a:r>
            <a:r>
              <a:rPr lang="en-US" altLang="en-US" sz="2000" dirty="0" err="1">
                <a:solidFill>
                  <a:schemeClr val="accent1">
                    <a:lumMod val="75000"/>
                  </a:schemeClr>
                </a:solidFill>
                <a:latin typeface="Corbel" panose="020B0503020204020204" pitchFamily="34" charset="0"/>
                <a:cs typeface="Corbel" panose="020B0503020204020204" pitchFamily="34" charset="0"/>
              </a:rPr>
              <a:t>dei</a:t>
            </a:r>
            <a:r>
              <a:rPr lang="en-US" altLang="en-US" sz="2000" dirty="0">
                <a:solidFill>
                  <a:schemeClr val="accent1">
                    <a:lumMod val="75000"/>
                  </a:schemeClr>
                </a:solidFill>
                <a:latin typeface="Corbel" panose="020B0503020204020204" pitchFamily="34" charset="0"/>
                <a:cs typeface="Corbel" panose="020B0503020204020204" pitchFamily="34" charset="0"/>
              </a:rPr>
              <a:t> </a:t>
            </a:r>
            <a:r>
              <a:rPr lang="en-US" altLang="en-US" sz="2000" dirty="0" err="1">
                <a:solidFill>
                  <a:schemeClr val="accent1">
                    <a:lumMod val="75000"/>
                  </a:schemeClr>
                </a:solidFill>
                <a:latin typeface="Corbel" panose="020B0503020204020204" pitchFamily="34" charset="0"/>
                <a:cs typeface="Corbel" panose="020B0503020204020204" pitchFamily="34" charset="0"/>
              </a:rPr>
              <a:t>crediti</a:t>
            </a:r>
            <a:r>
              <a:rPr lang="en-US" altLang="en-US" sz="2000" dirty="0">
                <a:solidFill>
                  <a:schemeClr val="accent1">
                    <a:lumMod val="75000"/>
                  </a:schemeClr>
                </a:solidFill>
                <a:latin typeface="Corbel" panose="020B0503020204020204" pitchFamily="34" charset="0"/>
                <a:cs typeface="Corbel" panose="020B0503020204020204" pitchFamily="34" charset="0"/>
              </a:rPr>
              <a:t> </a:t>
            </a:r>
            <a:r>
              <a:rPr lang="en-US" altLang="en-US" sz="2000" dirty="0" err="1">
                <a:solidFill>
                  <a:schemeClr val="accent1">
                    <a:lumMod val="75000"/>
                  </a:schemeClr>
                </a:solidFill>
                <a:latin typeface="Corbel" panose="020B0503020204020204" pitchFamily="34" charset="0"/>
                <a:cs typeface="Corbel" panose="020B0503020204020204" pitchFamily="34" charset="0"/>
              </a:rPr>
              <a:t>internazionali</a:t>
            </a:r>
            <a:r>
              <a:rPr lang="en-US" altLang="en-US" sz="2000" dirty="0">
                <a:solidFill>
                  <a:schemeClr val="accent1">
                    <a:lumMod val="75000"/>
                  </a:schemeClr>
                </a:solidFill>
                <a:latin typeface="Corbel" panose="020B0503020204020204" pitchFamily="34" charset="0"/>
                <a:cs typeface="Corbel" panose="020B0503020204020204" pitchFamily="34" charset="0"/>
              </a:rPr>
              <a:t> </a:t>
            </a:r>
            <a:r>
              <a:rPr lang="en-US" altLang="en-US" sz="2000" dirty="0" err="1">
                <a:solidFill>
                  <a:schemeClr val="accent1">
                    <a:lumMod val="75000"/>
                  </a:schemeClr>
                </a:solidFill>
                <a:latin typeface="Corbel" panose="020B0503020204020204" pitchFamily="34" charset="0"/>
                <a:cs typeface="Corbel" panose="020B0503020204020204" pitchFamily="34" charset="0"/>
              </a:rPr>
              <a:t>dopo</a:t>
            </a:r>
            <a:r>
              <a:rPr lang="en-US" altLang="en-US" sz="2000" dirty="0">
                <a:solidFill>
                  <a:schemeClr val="accent1">
                    <a:lumMod val="75000"/>
                  </a:schemeClr>
                </a:solidFill>
                <a:latin typeface="Corbel" panose="020B0503020204020204" pitchFamily="34" charset="0"/>
                <a:cs typeface="Corbel" panose="020B0503020204020204" pitchFamily="34" charset="0"/>
              </a:rPr>
              <a:t> </a:t>
            </a:r>
            <a:r>
              <a:rPr lang="en-US" altLang="en-US" sz="2000" dirty="0" err="1">
                <a:solidFill>
                  <a:schemeClr val="accent1">
                    <a:lumMod val="75000"/>
                  </a:schemeClr>
                </a:solidFill>
                <a:latin typeface="Corbel" panose="020B0503020204020204" pitchFamily="34" charset="0"/>
                <a:cs typeface="Corbel" panose="020B0503020204020204" pitchFamily="34" charset="0"/>
              </a:rPr>
              <a:t>il</a:t>
            </a:r>
            <a:r>
              <a:rPr lang="en-US" altLang="en-US" sz="2000" dirty="0">
                <a:solidFill>
                  <a:schemeClr val="accent1">
                    <a:lumMod val="75000"/>
                  </a:schemeClr>
                </a:solidFill>
                <a:latin typeface="Corbel" panose="020B0503020204020204" pitchFamily="34" charset="0"/>
                <a:cs typeface="Corbel" panose="020B0503020204020204" pitchFamily="34" charset="0"/>
              </a:rPr>
              <a:t> 2020</a:t>
            </a:r>
            <a:r>
              <a:rPr lang="en-US" altLang="en-US" sz="2000" b="1" dirty="0">
                <a:solidFill>
                  <a:schemeClr val="accent1">
                    <a:lumMod val="75000"/>
                  </a:schemeClr>
                </a:solidFill>
                <a:latin typeface="Corbel" panose="020B0503020204020204" pitchFamily="34" charset="0"/>
                <a:cs typeface="Corbel" panose="020B0503020204020204" pitchFamily="34" charset="0"/>
              </a:rPr>
              <a:t>. </a:t>
            </a:r>
            <a:r>
              <a:rPr lang="en-US" altLang="en-US" sz="2000" dirty="0">
                <a:solidFill>
                  <a:schemeClr val="accent1">
                    <a:lumMod val="75000"/>
                  </a:schemeClr>
                </a:solidFill>
                <a:latin typeface="Corbel" panose="020B0503020204020204" pitchFamily="34" charset="0"/>
                <a:cs typeface="Corbel" panose="020B0503020204020204" pitchFamily="34" charset="0"/>
              </a:rPr>
              <a:t>Paris Agreement, in </a:t>
            </a:r>
            <a:r>
              <a:rPr lang="en-US" altLang="en-US" sz="2000" dirty="0" err="1">
                <a:solidFill>
                  <a:schemeClr val="accent1">
                    <a:lumMod val="75000"/>
                  </a:schemeClr>
                </a:solidFill>
                <a:latin typeface="Corbel" panose="020B0503020204020204" pitchFamily="34" charset="0"/>
                <a:cs typeface="Corbel" panose="020B0503020204020204" pitchFamily="34" charset="0"/>
              </a:rPr>
              <a:t>alternativa</a:t>
            </a:r>
            <a:r>
              <a:rPr lang="en-US" altLang="en-US" sz="2000" dirty="0">
                <a:solidFill>
                  <a:schemeClr val="accent1">
                    <a:lumMod val="75000"/>
                  </a:schemeClr>
                </a:solidFill>
                <a:latin typeface="Corbel" panose="020B0503020204020204" pitchFamily="34" charset="0"/>
                <a:cs typeface="Corbel" panose="020B0503020204020204" pitchFamily="34" charset="0"/>
              </a:rPr>
              <a:t> </a:t>
            </a:r>
            <a:r>
              <a:rPr lang="en-US" altLang="en-US" sz="2000" dirty="0" err="1">
                <a:solidFill>
                  <a:schemeClr val="accent1">
                    <a:lumMod val="75000"/>
                  </a:schemeClr>
                </a:solidFill>
                <a:latin typeface="Corbel" panose="020B0503020204020204" pitchFamily="34" charset="0"/>
                <a:cs typeface="Corbel" panose="020B0503020204020204" pitchFamily="34" charset="0"/>
              </a:rPr>
              <a:t>ai</a:t>
            </a:r>
            <a:r>
              <a:rPr lang="en-US" altLang="en-US" sz="2000" dirty="0">
                <a:solidFill>
                  <a:schemeClr val="accent1">
                    <a:lumMod val="75000"/>
                  </a:schemeClr>
                </a:solidFill>
                <a:latin typeface="Corbel" panose="020B0503020204020204" pitchFamily="34" charset="0"/>
                <a:cs typeface="Corbel" panose="020B0503020204020204" pitchFamily="34" charset="0"/>
              </a:rPr>
              <a:t> CDM, introduce:</a:t>
            </a:r>
            <a:endParaRPr lang="en-US" altLang="en-US" sz="2000" b="1" dirty="0">
              <a:solidFill>
                <a:schemeClr val="accent1">
                  <a:lumMod val="75000"/>
                </a:schemeClr>
              </a:solidFill>
              <a:latin typeface="Corbel" panose="020B0503020204020204" pitchFamily="34" charset="0"/>
              <a:cs typeface="Corbel" panose="020B0503020204020204" pitchFamily="34" charset="0"/>
            </a:endParaRPr>
          </a:p>
          <a:p>
            <a:pPr marL="0" indent="0" algn="ctr">
              <a:buFont typeface="Wingdings" pitchFamily="2" charset="2"/>
              <a:buNone/>
            </a:pPr>
            <a:endParaRPr lang="en-US" altLang="en-US" sz="500" b="1" dirty="0">
              <a:solidFill>
                <a:schemeClr val="accent1">
                  <a:lumMod val="75000"/>
                </a:schemeClr>
              </a:solidFill>
              <a:latin typeface="Corbel" panose="020B0503020204020204" pitchFamily="34" charset="0"/>
              <a:cs typeface="Corbel" panose="020B0503020204020204" pitchFamily="34" charset="0"/>
            </a:endParaRPr>
          </a:p>
          <a:p>
            <a:pPr marL="0" indent="0" algn="ctr">
              <a:lnSpc>
                <a:spcPct val="100000"/>
              </a:lnSpc>
              <a:buFont typeface="Wingdings" pitchFamily="2" charset="2"/>
              <a:buNone/>
            </a:pPr>
            <a:r>
              <a:rPr lang="en-US" altLang="en-US" sz="2000" b="1" dirty="0">
                <a:solidFill>
                  <a:schemeClr val="accent1">
                    <a:lumMod val="75000"/>
                  </a:schemeClr>
                </a:solidFill>
                <a:latin typeface="Corbel" panose="020B0503020204020204" pitchFamily="34" charset="0"/>
                <a:cs typeface="Corbel" panose="020B0503020204020204" pitchFamily="34" charset="0"/>
              </a:rPr>
              <a:t>Sustainable Development</a:t>
            </a:r>
          </a:p>
          <a:p>
            <a:pPr marL="0" indent="0" algn="ctr">
              <a:lnSpc>
                <a:spcPct val="100000"/>
              </a:lnSpc>
              <a:buFont typeface="Wingdings" pitchFamily="2" charset="2"/>
              <a:buNone/>
            </a:pPr>
            <a:r>
              <a:rPr lang="en-US" altLang="en-US" sz="2000" b="1" dirty="0">
                <a:solidFill>
                  <a:schemeClr val="accent1">
                    <a:lumMod val="75000"/>
                  </a:schemeClr>
                </a:solidFill>
                <a:latin typeface="Corbel" panose="020B0503020204020204" pitchFamily="34" charset="0"/>
                <a:cs typeface="Corbel" panose="020B0503020204020204" pitchFamily="34" charset="0"/>
              </a:rPr>
              <a:t> Mechanisms (SDM) </a:t>
            </a:r>
          </a:p>
          <a:p>
            <a:pPr marL="0" indent="0" algn="ctr">
              <a:buFont typeface="Wingdings" pitchFamily="2" charset="2"/>
              <a:buNone/>
            </a:pPr>
            <a:r>
              <a:rPr lang="en-GB" altLang="en-US" sz="2000" dirty="0">
                <a:solidFill>
                  <a:schemeClr val="accent1">
                    <a:lumMod val="75000"/>
                  </a:schemeClr>
                </a:solidFill>
                <a:latin typeface="Corbel" panose="020B0503020204020204" pitchFamily="34" charset="0"/>
                <a:cs typeface="Corbel" panose="020B0503020204020204" pitchFamily="34" charset="0"/>
              </a:rPr>
              <a:t>con </a:t>
            </a:r>
            <a:r>
              <a:rPr lang="en-GB" altLang="en-US" sz="2000" dirty="0" err="1">
                <a:solidFill>
                  <a:schemeClr val="accent1">
                    <a:lumMod val="75000"/>
                  </a:schemeClr>
                </a:solidFill>
                <a:latin typeface="Corbel" panose="020B0503020204020204" pitchFamily="34" charset="0"/>
                <a:cs typeface="Corbel" panose="020B0503020204020204" pitchFamily="34" charset="0"/>
              </a:rPr>
              <a:t>l’obiettivo</a:t>
            </a:r>
            <a:r>
              <a:rPr lang="en-GB" altLang="en-US" sz="2000" dirty="0">
                <a:solidFill>
                  <a:schemeClr val="accent1">
                    <a:lumMod val="75000"/>
                  </a:schemeClr>
                </a:solidFill>
                <a:latin typeface="Corbel" panose="020B0503020204020204" pitchFamily="34" charset="0"/>
                <a:cs typeface="Corbel" panose="020B0503020204020204" pitchFamily="34" charset="0"/>
              </a:rPr>
              <a:t> di </a:t>
            </a:r>
            <a:r>
              <a:rPr lang="en-GB" altLang="en-US" sz="2000" dirty="0" err="1">
                <a:solidFill>
                  <a:schemeClr val="accent1">
                    <a:lumMod val="75000"/>
                  </a:schemeClr>
                </a:solidFill>
                <a:latin typeface="Corbel" panose="020B0503020204020204" pitchFamily="34" charset="0"/>
                <a:cs typeface="Corbel" panose="020B0503020204020204" pitchFamily="34" charset="0"/>
              </a:rPr>
              <a:t>ridurre</a:t>
            </a:r>
            <a:r>
              <a:rPr lang="en-GB" altLang="en-US" sz="2000" dirty="0">
                <a:solidFill>
                  <a:schemeClr val="accent1">
                    <a:lumMod val="75000"/>
                  </a:schemeClr>
                </a:solidFill>
                <a:latin typeface="Corbel" panose="020B0503020204020204" pitchFamily="34" charset="0"/>
                <a:cs typeface="Corbel" panose="020B0503020204020204" pitchFamily="34" charset="0"/>
              </a:rPr>
              <a:t> le </a:t>
            </a:r>
            <a:r>
              <a:rPr lang="en-GB" altLang="en-US" sz="2000" dirty="0" err="1">
                <a:solidFill>
                  <a:schemeClr val="accent1">
                    <a:lumMod val="75000"/>
                  </a:schemeClr>
                </a:solidFill>
                <a:latin typeface="Corbel" panose="020B0503020204020204" pitchFamily="34" charset="0"/>
                <a:cs typeface="Corbel" panose="020B0503020204020204" pitchFamily="34" charset="0"/>
              </a:rPr>
              <a:t>emissioni</a:t>
            </a:r>
            <a:r>
              <a:rPr lang="en-GB" altLang="en-US" sz="2000" dirty="0">
                <a:solidFill>
                  <a:schemeClr val="accent1">
                    <a:lumMod val="75000"/>
                  </a:schemeClr>
                </a:solidFill>
                <a:latin typeface="Corbel" panose="020B0503020204020204" pitchFamily="34" charset="0"/>
                <a:cs typeface="Corbel" panose="020B0503020204020204" pitchFamily="34" charset="0"/>
              </a:rPr>
              <a:t> </a:t>
            </a:r>
            <a:r>
              <a:rPr lang="en-GB" altLang="en-US" sz="2000" dirty="0" err="1">
                <a:solidFill>
                  <a:schemeClr val="accent1">
                    <a:lumMod val="75000"/>
                  </a:schemeClr>
                </a:solidFill>
                <a:latin typeface="Corbel" panose="020B0503020204020204" pitchFamily="34" charset="0"/>
                <a:cs typeface="Corbel" panose="020B0503020204020204" pitchFamily="34" charset="0"/>
              </a:rPr>
              <a:t>globali</a:t>
            </a:r>
            <a:r>
              <a:rPr lang="en-GB" altLang="en-US" sz="2000" dirty="0">
                <a:solidFill>
                  <a:schemeClr val="accent1">
                    <a:lumMod val="75000"/>
                  </a:schemeClr>
                </a:solidFill>
                <a:latin typeface="Corbel" panose="020B0503020204020204" pitchFamily="34" charset="0"/>
                <a:cs typeface="Corbel" panose="020B0503020204020204" pitchFamily="34" charset="0"/>
              </a:rPr>
              <a:t> GHG, ma non </a:t>
            </a:r>
            <a:r>
              <a:rPr lang="en-GB" altLang="en-US" sz="2000" dirty="0" err="1">
                <a:solidFill>
                  <a:schemeClr val="accent1">
                    <a:lumMod val="75000"/>
                  </a:schemeClr>
                </a:solidFill>
                <a:latin typeface="Corbel" panose="020B0503020204020204" pitchFamily="34" charset="0"/>
                <a:cs typeface="Corbel" panose="020B0503020204020204" pitchFamily="34" charset="0"/>
              </a:rPr>
              <a:t>si</a:t>
            </a:r>
            <a:r>
              <a:rPr lang="en-GB" altLang="en-US" sz="2000" dirty="0">
                <a:solidFill>
                  <a:schemeClr val="accent1">
                    <a:lumMod val="75000"/>
                  </a:schemeClr>
                </a:solidFill>
                <a:latin typeface="Corbel" panose="020B0503020204020204" pitchFamily="34" charset="0"/>
                <a:cs typeface="Corbel" panose="020B0503020204020204" pitchFamily="34" charset="0"/>
              </a:rPr>
              <a:t> </a:t>
            </a:r>
            <a:r>
              <a:rPr lang="en-GB" altLang="en-US" sz="2000" dirty="0" err="1">
                <a:solidFill>
                  <a:schemeClr val="accent1">
                    <a:lumMod val="75000"/>
                  </a:schemeClr>
                </a:solidFill>
                <a:latin typeface="Corbel" panose="020B0503020204020204" pitchFamily="34" charset="0"/>
                <a:cs typeface="Corbel" panose="020B0503020204020204" pitchFamily="34" charset="0"/>
              </a:rPr>
              <a:t>tratta</a:t>
            </a:r>
            <a:r>
              <a:rPr lang="en-GB" altLang="en-US" sz="2000" dirty="0">
                <a:solidFill>
                  <a:schemeClr val="accent1">
                    <a:lumMod val="75000"/>
                  </a:schemeClr>
                </a:solidFill>
                <a:latin typeface="Corbel" panose="020B0503020204020204" pitchFamily="34" charset="0"/>
                <a:cs typeface="Corbel" panose="020B0503020204020204" pitchFamily="34" charset="0"/>
              </a:rPr>
              <a:t> di un </a:t>
            </a:r>
            <a:r>
              <a:rPr lang="en-GB" altLang="en-US" sz="2000" dirty="0" err="1">
                <a:solidFill>
                  <a:schemeClr val="accent1">
                    <a:lumMod val="75000"/>
                  </a:schemeClr>
                </a:solidFill>
                <a:latin typeface="Corbel" panose="020B0503020204020204" pitchFamily="34" charset="0"/>
                <a:cs typeface="Corbel" panose="020B0503020204020204" pitchFamily="34" charset="0"/>
              </a:rPr>
              <a:t>meccanismo</a:t>
            </a:r>
            <a:r>
              <a:rPr lang="en-GB" altLang="en-US" sz="2000" dirty="0">
                <a:solidFill>
                  <a:schemeClr val="accent1">
                    <a:lumMod val="75000"/>
                  </a:schemeClr>
                </a:solidFill>
                <a:latin typeface="Corbel" panose="020B0503020204020204" pitchFamily="34" charset="0"/>
                <a:cs typeface="Corbel" panose="020B0503020204020204" pitchFamily="34" charset="0"/>
              </a:rPr>
              <a:t> di cap-and-trade</a:t>
            </a:r>
            <a:endParaRPr lang="en-US" altLang="en-US" sz="2000" dirty="0">
              <a:solidFill>
                <a:schemeClr val="accent1">
                  <a:lumMod val="75000"/>
                </a:schemeClr>
              </a:solidFill>
              <a:latin typeface="Corbel" panose="020B0503020204020204" pitchFamily="34" charset="0"/>
              <a:cs typeface="Corbel" panose="020B0503020204020204" pitchFamily="34" charset="0"/>
            </a:endParaRPr>
          </a:p>
        </p:txBody>
      </p:sp>
    </p:spTree>
    <p:extLst>
      <p:ext uri="{BB962C8B-B14F-4D97-AF65-F5344CB8AC3E}">
        <p14:creationId xmlns:p14="http://schemas.microsoft.com/office/powerpoint/2010/main" val="26395971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err="1">
                <a:solidFill>
                  <a:schemeClr val="accent1">
                    <a:lumMod val="75000"/>
                  </a:schemeClr>
                </a:solidFill>
                <a:latin typeface="Corbel" panose="020B0503020204020204" pitchFamily="34" charset="0"/>
                <a:cs typeface="Calibri Light" panose="020F0302020204030204" pitchFamily="34" charset="0"/>
              </a:rPr>
              <a:t>Interazione</a:t>
            </a:r>
            <a:r>
              <a:rPr lang="en-US" sz="1200" b="1" dirty="0">
                <a:solidFill>
                  <a:schemeClr val="accent1">
                    <a:lumMod val="75000"/>
                  </a:schemeClr>
                </a:solidFill>
                <a:latin typeface="Corbel" panose="020B0503020204020204" pitchFamily="34" charset="0"/>
                <a:cs typeface="Calibri Light" panose="020F0302020204030204" pitchFamily="34" charset="0"/>
              </a:rPr>
              <a:t> dell’ EU ETS con </a:t>
            </a:r>
            <a:r>
              <a:rPr lang="en-US" sz="1200" b="1" dirty="0" err="1">
                <a:solidFill>
                  <a:schemeClr val="accent1">
                    <a:lumMod val="75000"/>
                  </a:schemeClr>
                </a:solidFill>
                <a:latin typeface="Corbel" panose="020B0503020204020204" pitchFamily="34" charset="0"/>
                <a:cs typeface="Calibri Light" panose="020F0302020204030204" pitchFamily="34" charset="0"/>
              </a:rPr>
              <a:t>altre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politiche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climatiche</a:t>
            </a:r>
            <a:r>
              <a:rPr lang="en-US" sz="1200" b="1" dirty="0">
                <a:solidFill>
                  <a:schemeClr val="accent1">
                    <a:lumMod val="75000"/>
                  </a:schemeClr>
                </a:solidFill>
                <a:latin typeface="Corbel" panose="020B0503020204020204" pitchFamily="34" charset="0"/>
                <a:cs typeface="Calibri Light" panose="020F0302020204030204" pitchFamily="34" charset="0"/>
              </a:rPr>
              <a:t> e </a:t>
            </a:r>
            <a:r>
              <a:rPr lang="en-US" sz="1200" b="1" dirty="0" err="1">
                <a:solidFill>
                  <a:schemeClr val="accent1">
                    <a:lumMod val="75000"/>
                  </a:schemeClr>
                </a:solidFill>
                <a:latin typeface="Corbel" panose="020B0503020204020204" pitchFamily="34" charset="0"/>
                <a:cs typeface="Calibri Light" panose="020F0302020204030204" pitchFamily="34" charset="0"/>
              </a:rPr>
              <a:t>energetiche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europee</a:t>
            </a:r>
            <a:endParaRPr lang="en-US" sz="1200" b="1" dirty="0">
              <a:solidFill>
                <a:schemeClr val="accent1">
                  <a:lumMod val="75000"/>
                </a:schemeClr>
              </a:solidFill>
              <a:latin typeface="Corbel" panose="020B0503020204020204" pitchFamily="34" charset="0"/>
              <a:cs typeface="Calibri Light" panose="020F0302020204030204" pitchFamily="34" charset="0"/>
            </a:endParaRP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4" name="CasellaDiTesto 3">
            <a:extLst>
              <a:ext uri="{FF2B5EF4-FFF2-40B4-BE49-F238E27FC236}">
                <a16:creationId xmlns:a16="http://schemas.microsoft.com/office/drawing/2014/main" id="{B98D7887-FDA0-9D4B-80B0-568CDC37819E}"/>
              </a:ext>
            </a:extLst>
          </p:cNvPr>
          <p:cNvSpPr txBox="1"/>
          <p:nvPr/>
        </p:nvSpPr>
        <p:spPr>
          <a:xfrm>
            <a:off x="2500561" y="2508432"/>
            <a:ext cx="9092725" cy="4555093"/>
          </a:xfrm>
          <a:prstGeom prst="rect">
            <a:avLst/>
          </a:prstGeom>
          <a:noFill/>
        </p:spPr>
        <p:txBody>
          <a:bodyPr wrap="square" rtlCol="0">
            <a:spAutoFit/>
          </a:bodyPr>
          <a:lstStyle/>
          <a:p>
            <a:r>
              <a:rPr lang="it-IT" sz="2000" dirty="0">
                <a:solidFill>
                  <a:schemeClr val="accent1">
                    <a:lumMod val="75000"/>
                  </a:schemeClr>
                </a:solidFill>
              </a:rPr>
              <a:t>Nell’analisi condotta nel contesto del </a:t>
            </a:r>
            <a:r>
              <a:rPr lang="it-IT" sz="2000" b="1" dirty="0">
                <a:solidFill>
                  <a:schemeClr val="accent1">
                    <a:lumMod val="75000"/>
                  </a:schemeClr>
                </a:solidFill>
              </a:rPr>
              <a:t>progetto LIFE SIDE </a:t>
            </a:r>
            <a:r>
              <a:rPr lang="it-IT" sz="2000" dirty="0">
                <a:solidFill>
                  <a:schemeClr val="accent1">
                    <a:lumMod val="75000"/>
                  </a:schemeClr>
                </a:solidFill>
              </a:rPr>
              <a:t>esiste una limitata letteratura empirica sugli effetti delle interazioni tra politiche climatiche.</a:t>
            </a:r>
          </a:p>
          <a:p>
            <a:endParaRPr lang="it-IT" sz="2000" b="1" dirty="0">
              <a:solidFill>
                <a:schemeClr val="accent1">
                  <a:lumMod val="75000"/>
                </a:schemeClr>
              </a:solidFill>
            </a:endParaRPr>
          </a:p>
          <a:p>
            <a:r>
              <a:rPr lang="it-IT" sz="2000" b="1" dirty="0">
                <a:solidFill>
                  <a:schemeClr val="accent1">
                    <a:lumMod val="75000"/>
                  </a:schemeClr>
                </a:solidFill>
              </a:rPr>
              <a:t>Tre domande emergono:</a:t>
            </a:r>
          </a:p>
          <a:p>
            <a:pPr marL="457200" indent="-457200">
              <a:lnSpc>
                <a:spcPct val="150000"/>
              </a:lnSpc>
              <a:buFont typeface="+mj-lt"/>
              <a:buAutoNum type="arabicPeriod"/>
            </a:pPr>
            <a:r>
              <a:rPr lang="it-IT" sz="2000" dirty="0" err="1">
                <a:solidFill>
                  <a:schemeClr val="accent1">
                    <a:lumMod val="75000"/>
                  </a:schemeClr>
                </a:solidFill>
              </a:rPr>
              <a:t>Qual’è</a:t>
            </a:r>
            <a:r>
              <a:rPr lang="it-IT" sz="2000" dirty="0">
                <a:solidFill>
                  <a:schemeClr val="accent1">
                    <a:lumMod val="75000"/>
                  </a:schemeClr>
                </a:solidFill>
              </a:rPr>
              <a:t> la quantità di emissioni abbattute attribuibile alla combinazione di diverse </a:t>
            </a:r>
          </a:p>
          <a:p>
            <a:pPr>
              <a:lnSpc>
                <a:spcPct val="150000"/>
              </a:lnSpc>
            </a:pPr>
            <a:r>
              <a:rPr lang="it-IT" sz="2000" dirty="0">
                <a:solidFill>
                  <a:schemeClr val="accent1">
                    <a:lumMod val="75000"/>
                  </a:schemeClr>
                </a:solidFill>
              </a:rPr>
              <a:t>	politiche climatiche europee, e quanta al solo EU ETS?</a:t>
            </a:r>
          </a:p>
          <a:p>
            <a:pPr marL="457200" indent="-457200">
              <a:lnSpc>
                <a:spcPct val="150000"/>
              </a:lnSpc>
              <a:buFont typeface="+mj-lt"/>
              <a:buAutoNum type="arabicPeriod"/>
            </a:pPr>
            <a:r>
              <a:rPr lang="it-IT" sz="2000" dirty="0" err="1">
                <a:solidFill>
                  <a:schemeClr val="accent1">
                    <a:lumMod val="75000"/>
                  </a:schemeClr>
                </a:solidFill>
              </a:rPr>
              <a:t>Qual’è</a:t>
            </a:r>
            <a:r>
              <a:rPr lang="it-IT" sz="2000" dirty="0">
                <a:solidFill>
                  <a:schemeClr val="accent1">
                    <a:lumMod val="75000"/>
                  </a:schemeClr>
                </a:solidFill>
              </a:rPr>
              <a:t> stato il costo per la riduzione delle emissioni attraverso il policy mix? </a:t>
            </a:r>
          </a:p>
          <a:p>
            <a:pPr marL="457200" indent="-457200">
              <a:lnSpc>
                <a:spcPct val="150000"/>
              </a:lnSpc>
              <a:buFont typeface="+mj-lt"/>
              <a:buAutoNum type="arabicPeriod"/>
            </a:pPr>
            <a:r>
              <a:rPr lang="it-IT" sz="2000" dirty="0" err="1">
                <a:solidFill>
                  <a:schemeClr val="accent1">
                    <a:lumMod val="75000"/>
                  </a:schemeClr>
                </a:solidFill>
              </a:rPr>
              <a:t>Qual’è</a:t>
            </a:r>
            <a:r>
              <a:rPr lang="it-IT" sz="2000" dirty="0">
                <a:solidFill>
                  <a:schemeClr val="accent1">
                    <a:lumMod val="75000"/>
                  </a:schemeClr>
                </a:solidFill>
              </a:rPr>
              <a:t> stato l’impatto del mix delle politiche di riduzione delle emissioni </a:t>
            </a:r>
          </a:p>
          <a:p>
            <a:pPr>
              <a:lnSpc>
                <a:spcPct val="150000"/>
              </a:lnSpc>
            </a:pPr>
            <a:r>
              <a:rPr lang="it-IT" sz="2000" dirty="0">
                <a:solidFill>
                  <a:schemeClr val="accent1">
                    <a:lumMod val="75000"/>
                  </a:schemeClr>
                </a:solidFill>
              </a:rPr>
              <a:t>	sul prezzo della CO2? </a:t>
            </a:r>
          </a:p>
          <a:p>
            <a:r>
              <a:rPr lang="it-IT" sz="2000" dirty="0">
                <a:solidFill>
                  <a:schemeClr val="accent1">
                    <a:lumMod val="75000"/>
                  </a:schemeClr>
                </a:solidFill>
              </a:rPr>
              <a:t> </a:t>
            </a:r>
          </a:p>
          <a:p>
            <a:endParaRPr lang="it-IT" sz="2000" dirty="0">
              <a:solidFill>
                <a:schemeClr val="accent1">
                  <a:lumMod val="75000"/>
                </a:schemeClr>
              </a:solidFill>
            </a:endParaRPr>
          </a:p>
          <a:p>
            <a:endParaRPr lang="it-IT" sz="2000" dirty="0">
              <a:solidFill>
                <a:schemeClr val="accent1">
                  <a:lumMod val="75000"/>
                </a:schemeClr>
              </a:solidFill>
            </a:endParaRPr>
          </a:p>
        </p:txBody>
      </p:sp>
      <p:sp>
        <p:nvSpPr>
          <p:cNvPr id="3" name="CasellaDiTesto 2">
            <a:extLst>
              <a:ext uri="{FF2B5EF4-FFF2-40B4-BE49-F238E27FC236}">
                <a16:creationId xmlns:a16="http://schemas.microsoft.com/office/drawing/2014/main" id="{C440B89D-BF4A-814A-B147-4235E1504CF5}"/>
              </a:ext>
            </a:extLst>
          </p:cNvPr>
          <p:cNvSpPr txBox="1"/>
          <p:nvPr/>
        </p:nvSpPr>
        <p:spPr>
          <a:xfrm>
            <a:off x="2500561" y="1879600"/>
            <a:ext cx="8688139" cy="400110"/>
          </a:xfrm>
          <a:prstGeom prst="rect">
            <a:avLst/>
          </a:prstGeom>
          <a:noFill/>
        </p:spPr>
        <p:txBody>
          <a:bodyPr wrap="square" rtlCol="0">
            <a:spAutoFit/>
          </a:bodyPr>
          <a:lstStyle/>
          <a:p>
            <a:r>
              <a:rPr lang="it-IT" sz="2000" b="1" dirty="0">
                <a:solidFill>
                  <a:schemeClr val="accent1">
                    <a:lumMod val="75000"/>
                  </a:schemeClr>
                </a:solidFill>
              </a:rPr>
              <a:t>LIFE SIDE: analisi sull’interazione tra politiche clima e energia e EU ETS</a:t>
            </a:r>
          </a:p>
        </p:txBody>
      </p:sp>
    </p:spTree>
    <p:extLst>
      <p:ext uri="{BB962C8B-B14F-4D97-AF65-F5344CB8AC3E}">
        <p14:creationId xmlns:p14="http://schemas.microsoft.com/office/powerpoint/2010/main" val="24556037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err="1">
                <a:solidFill>
                  <a:schemeClr val="accent1">
                    <a:lumMod val="75000"/>
                  </a:schemeClr>
                </a:solidFill>
                <a:latin typeface="Corbel" panose="020B0503020204020204" pitchFamily="34" charset="0"/>
                <a:cs typeface="Calibri Light" panose="020F0302020204030204" pitchFamily="34" charset="0"/>
              </a:rPr>
              <a:t>Interazione</a:t>
            </a:r>
            <a:r>
              <a:rPr lang="en-US" sz="1200" b="1" dirty="0">
                <a:solidFill>
                  <a:schemeClr val="accent1">
                    <a:lumMod val="75000"/>
                  </a:schemeClr>
                </a:solidFill>
                <a:latin typeface="Corbel" panose="020B0503020204020204" pitchFamily="34" charset="0"/>
                <a:cs typeface="Calibri Light" panose="020F0302020204030204" pitchFamily="34" charset="0"/>
              </a:rPr>
              <a:t> dell’ EU ETS con </a:t>
            </a:r>
            <a:r>
              <a:rPr lang="en-US" sz="1200" b="1" dirty="0" err="1">
                <a:solidFill>
                  <a:schemeClr val="accent1">
                    <a:lumMod val="75000"/>
                  </a:schemeClr>
                </a:solidFill>
                <a:latin typeface="Corbel" panose="020B0503020204020204" pitchFamily="34" charset="0"/>
                <a:cs typeface="Calibri Light" panose="020F0302020204030204" pitchFamily="34" charset="0"/>
              </a:rPr>
              <a:t>altre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politiche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climatiche</a:t>
            </a:r>
            <a:r>
              <a:rPr lang="en-US" sz="1200" b="1" dirty="0">
                <a:solidFill>
                  <a:schemeClr val="accent1">
                    <a:lumMod val="75000"/>
                  </a:schemeClr>
                </a:solidFill>
                <a:latin typeface="Corbel" panose="020B0503020204020204" pitchFamily="34" charset="0"/>
                <a:cs typeface="Calibri Light" panose="020F0302020204030204" pitchFamily="34" charset="0"/>
              </a:rPr>
              <a:t> e </a:t>
            </a:r>
            <a:r>
              <a:rPr lang="en-US" sz="1200" b="1" dirty="0" err="1">
                <a:solidFill>
                  <a:schemeClr val="accent1">
                    <a:lumMod val="75000"/>
                  </a:schemeClr>
                </a:solidFill>
                <a:latin typeface="Corbel" panose="020B0503020204020204" pitchFamily="34" charset="0"/>
                <a:cs typeface="Calibri Light" panose="020F0302020204030204" pitchFamily="34" charset="0"/>
              </a:rPr>
              <a:t>energetiche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europee</a:t>
            </a:r>
            <a:endParaRPr lang="en-US" sz="1200" b="1" dirty="0">
              <a:solidFill>
                <a:schemeClr val="accent1">
                  <a:lumMod val="75000"/>
                </a:schemeClr>
              </a:solidFill>
              <a:latin typeface="Corbel" panose="020B0503020204020204" pitchFamily="34" charset="0"/>
              <a:cs typeface="Calibri Light" panose="020F0302020204030204" pitchFamily="34" charset="0"/>
            </a:endParaRP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3" name="Rettangolo 2">
            <a:extLst>
              <a:ext uri="{FF2B5EF4-FFF2-40B4-BE49-F238E27FC236}">
                <a16:creationId xmlns:a16="http://schemas.microsoft.com/office/drawing/2014/main" id="{3A3DFF54-379D-6C40-8FD4-9C8B6998D9DA}"/>
              </a:ext>
            </a:extLst>
          </p:cNvPr>
          <p:cNvSpPr/>
          <p:nvPr/>
        </p:nvSpPr>
        <p:spPr>
          <a:xfrm>
            <a:off x="3048000" y="2487429"/>
            <a:ext cx="8153400" cy="3477875"/>
          </a:xfrm>
          <a:prstGeom prst="rect">
            <a:avLst/>
          </a:prstGeom>
        </p:spPr>
        <p:txBody>
          <a:bodyPr wrap="square">
            <a:spAutoFit/>
          </a:bodyPr>
          <a:lstStyle/>
          <a:p>
            <a:r>
              <a:rPr lang="it-IT" sz="2000" dirty="0">
                <a:solidFill>
                  <a:schemeClr val="accent1">
                    <a:lumMod val="75000"/>
                  </a:schemeClr>
                </a:solidFill>
                <a:latin typeface="Corbel" panose="020B0503020204020204" pitchFamily="34" charset="0"/>
              </a:rPr>
              <a:t>1) ENTRACTE (FP7 </a:t>
            </a:r>
            <a:r>
              <a:rPr lang="it-IT" sz="2000" dirty="0" err="1">
                <a:solidFill>
                  <a:schemeClr val="accent1">
                    <a:lumMod val="75000"/>
                  </a:schemeClr>
                </a:solidFill>
                <a:latin typeface="Corbel" panose="020B0503020204020204" pitchFamily="34" charset="0"/>
              </a:rPr>
              <a:t>Programme</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research</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results</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confirm</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that</a:t>
            </a:r>
            <a:r>
              <a:rPr lang="it-IT" sz="2000" dirty="0">
                <a:solidFill>
                  <a:schemeClr val="accent1">
                    <a:lumMod val="75000"/>
                  </a:schemeClr>
                </a:solidFill>
                <a:latin typeface="Corbel" panose="020B0503020204020204" pitchFamily="34" charset="0"/>
              </a:rPr>
              <a:t> carbon </a:t>
            </a:r>
            <a:r>
              <a:rPr lang="it-IT" sz="2000" dirty="0" err="1">
                <a:solidFill>
                  <a:schemeClr val="accent1">
                    <a:lumMod val="75000"/>
                  </a:schemeClr>
                </a:solidFill>
                <a:latin typeface="Corbel" panose="020B0503020204020204" pitchFamily="34" charset="0"/>
              </a:rPr>
              <a:t>pricing</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is</a:t>
            </a:r>
            <a:r>
              <a:rPr lang="it-IT" sz="2000" dirty="0">
                <a:solidFill>
                  <a:schemeClr val="accent1">
                    <a:lumMod val="75000"/>
                  </a:schemeClr>
                </a:solidFill>
                <a:latin typeface="Corbel" panose="020B0503020204020204" pitchFamily="34" charset="0"/>
              </a:rPr>
              <a:t> the </a:t>
            </a:r>
            <a:r>
              <a:rPr lang="it-IT" sz="2000" dirty="0" err="1">
                <a:solidFill>
                  <a:schemeClr val="accent1">
                    <a:lumMod val="75000"/>
                  </a:schemeClr>
                </a:solidFill>
                <a:latin typeface="Corbel" panose="020B0503020204020204" pitchFamily="34" charset="0"/>
              </a:rPr>
              <a:t>most</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cost</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effective</a:t>
            </a:r>
            <a:r>
              <a:rPr lang="it-IT" sz="2000" dirty="0">
                <a:solidFill>
                  <a:schemeClr val="accent1">
                    <a:lumMod val="75000"/>
                  </a:schemeClr>
                </a:solidFill>
                <a:latin typeface="Corbel" panose="020B0503020204020204" pitchFamily="34" charset="0"/>
              </a:rPr>
              <a:t> option for </a:t>
            </a:r>
            <a:r>
              <a:rPr lang="it-IT" sz="2000" dirty="0" err="1">
                <a:solidFill>
                  <a:schemeClr val="accent1">
                    <a:lumMod val="75000"/>
                  </a:schemeClr>
                </a:solidFill>
                <a:latin typeface="Corbel" panose="020B0503020204020204" pitchFamily="34" charset="0"/>
              </a:rPr>
              <a:t>reducing</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emissions</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However</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additional</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instruments</a:t>
            </a:r>
            <a:r>
              <a:rPr lang="it-IT" sz="2000" dirty="0">
                <a:solidFill>
                  <a:schemeClr val="accent1">
                    <a:lumMod val="75000"/>
                  </a:schemeClr>
                </a:solidFill>
                <a:latin typeface="Corbel" panose="020B0503020204020204" pitchFamily="34" charset="0"/>
              </a:rPr>
              <a:t> can reduce the </a:t>
            </a:r>
            <a:r>
              <a:rPr lang="it-IT" sz="2000" dirty="0" err="1">
                <a:solidFill>
                  <a:schemeClr val="accent1">
                    <a:lumMod val="75000"/>
                  </a:schemeClr>
                </a:solidFill>
                <a:latin typeface="Corbel" panose="020B0503020204020204" pitchFamily="34" charset="0"/>
              </a:rPr>
              <a:t>costs</a:t>
            </a:r>
            <a:r>
              <a:rPr lang="it-IT" sz="2000" dirty="0">
                <a:solidFill>
                  <a:schemeClr val="accent1">
                    <a:lumMod val="75000"/>
                  </a:schemeClr>
                </a:solidFill>
                <a:latin typeface="Corbel" panose="020B0503020204020204" pitchFamily="34" charset="0"/>
              </a:rPr>
              <a:t> of </a:t>
            </a:r>
            <a:r>
              <a:rPr lang="it-IT" sz="2000" dirty="0" err="1">
                <a:solidFill>
                  <a:schemeClr val="accent1">
                    <a:lumMod val="75000"/>
                  </a:schemeClr>
                </a:solidFill>
                <a:latin typeface="Corbel" panose="020B0503020204020204" pitchFamily="34" charset="0"/>
              </a:rPr>
              <a:t>abatement</a:t>
            </a:r>
            <a:r>
              <a:rPr lang="it-IT" sz="2000" dirty="0">
                <a:solidFill>
                  <a:schemeClr val="accent1">
                    <a:lumMod val="75000"/>
                  </a:schemeClr>
                </a:solidFill>
                <a:latin typeface="Corbel" panose="020B0503020204020204" pitchFamily="34" charset="0"/>
              </a:rPr>
              <a:t>. </a:t>
            </a:r>
          </a:p>
          <a:p>
            <a:pPr>
              <a:buFont typeface="+mj-lt"/>
              <a:buAutoNum type="arabicPeriod"/>
            </a:pPr>
            <a:endParaRPr lang="it-IT" sz="2000" dirty="0">
              <a:solidFill>
                <a:schemeClr val="accent1">
                  <a:lumMod val="75000"/>
                </a:schemeClr>
              </a:solidFill>
            </a:endParaRPr>
          </a:p>
          <a:p>
            <a:r>
              <a:rPr lang="it-IT" sz="2000" dirty="0">
                <a:solidFill>
                  <a:schemeClr val="accent1">
                    <a:lumMod val="75000"/>
                  </a:schemeClr>
                </a:solidFill>
                <a:latin typeface="Corbel" panose="020B0503020204020204" pitchFamily="34" charset="0"/>
              </a:rPr>
              <a:t>2)  CECILIA 2050 (FP7 </a:t>
            </a:r>
            <a:r>
              <a:rPr lang="it-IT" sz="2000" dirty="0" err="1">
                <a:solidFill>
                  <a:schemeClr val="accent1">
                    <a:lumMod val="75000"/>
                  </a:schemeClr>
                </a:solidFill>
                <a:latin typeface="Corbel" panose="020B0503020204020204" pitchFamily="34" charset="0"/>
              </a:rPr>
              <a:t>Programme</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showed</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that</a:t>
            </a:r>
            <a:r>
              <a:rPr lang="it-IT" sz="2000" dirty="0">
                <a:solidFill>
                  <a:schemeClr val="accent1">
                    <a:lumMod val="75000"/>
                  </a:schemeClr>
                </a:solidFill>
                <a:latin typeface="Corbel" panose="020B0503020204020204" pitchFamily="34" charset="0"/>
              </a:rPr>
              <a:t> the mix of EU-</a:t>
            </a:r>
            <a:r>
              <a:rPr lang="it-IT" sz="2000" dirty="0" err="1">
                <a:solidFill>
                  <a:schemeClr val="accent1">
                    <a:lumMod val="75000"/>
                  </a:schemeClr>
                </a:solidFill>
                <a:latin typeface="Corbel" panose="020B0503020204020204" pitchFamily="34" charset="0"/>
              </a:rPr>
              <a:t>level</a:t>
            </a:r>
            <a:r>
              <a:rPr lang="it-IT" sz="2000" dirty="0">
                <a:solidFill>
                  <a:schemeClr val="accent1">
                    <a:lumMod val="75000"/>
                  </a:schemeClr>
                </a:solidFill>
                <a:latin typeface="Corbel" panose="020B0503020204020204" pitchFamily="34" charset="0"/>
              </a:rPr>
              <a:t> and </a:t>
            </a:r>
            <a:r>
              <a:rPr lang="it-IT" sz="2000" dirty="0" err="1">
                <a:solidFill>
                  <a:schemeClr val="accent1">
                    <a:lumMod val="75000"/>
                  </a:schemeClr>
                </a:solidFill>
                <a:latin typeface="Corbel" panose="020B0503020204020204" pitchFamily="34" charset="0"/>
              </a:rPr>
              <a:t>national</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policies</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causes</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different</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abatement</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costs</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among</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sectors</a:t>
            </a:r>
            <a:r>
              <a:rPr lang="it-IT" sz="2000" dirty="0">
                <a:solidFill>
                  <a:schemeClr val="accent1">
                    <a:lumMod val="75000"/>
                  </a:schemeClr>
                </a:solidFill>
                <a:latin typeface="Corbel" panose="020B0503020204020204" pitchFamily="34" charset="0"/>
              </a:rPr>
              <a:t> and MS (</a:t>
            </a:r>
            <a:r>
              <a:rPr lang="it-IT" sz="2000" dirty="0" err="1">
                <a:solidFill>
                  <a:schemeClr val="accent1">
                    <a:lumMod val="75000"/>
                  </a:schemeClr>
                </a:solidFill>
                <a:latin typeface="Corbel" panose="020B0503020204020204" pitchFamily="34" charset="0"/>
              </a:rPr>
              <a:t>equity</a:t>
            </a:r>
            <a:r>
              <a:rPr lang="it-IT" sz="2000" dirty="0">
                <a:solidFill>
                  <a:schemeClr val="accent1">
                    <a:lumMod val="75000"/>
                  </a:schemeClr>
                </a:solidFill>
                <a:latin typeface="Corbel" panose="020B0503020204020204" pitchFamily="34" charset="0"/>
              </a:rPr>
              <a:t>). </a:t>
            </a:r>
          </a:p>
          <a:p>
            <a:endParaRPr lang="it-IT" sz="2000" dirty="0">
              <a:solidFill>
                <a:schemeClr val="accent1">
                  <a:lumMod val="75000"/>
                </a:schemeClr>
              </a:solidFill>
            </a:endParaRPr>
          </a:p>
          <a:p>
            <a:r>
              <a:rPr lang="it-IT" sz="2000" dirty="0">
                <a:solidFill>
                  <a:schemeClr val="accent1">
                    <a:lumMod val="75000"/>
                  </a:schemeClr>
                </a:solidFill>
                <a:latin typeface="Corbel" panose="020B0503020204020204" pitchFamily="34" charset="0"/>
              </a:rPr>
              <a:t>3)  </a:t>
            </a:r>
            <a:r>
              <a:rPr lang="it-IT" sz="2000" dirty="0" err="1">
                <a:solidFill>
                  <a:schemeClr val="accent1">
                    <a:lumMod val="75000"/>
                  </a:schemeClr>
                </a:solidFill>
                <a:latin typeface="Corbel" panose="020B0503020204020204" pitchFamily="34" charset="0"/>
              </a:rPr>
              <a:t>Schenker</a:t>
            </a:r>
            <a:r>
              <a:rPr lang="it-IT" sz="2000" dirty="0">
                <a:solidFill>
                  <a:schemeClr val="accent1">
                    <a:lumMod val="75000"/>
                  </a:schemeClr>
                </a:solidFill>
                <a:latin typeface="Corbel" panose="020B0503020204020204" pitchFamily="34" charset="0"/>
              </a:rPr>
              <a:t> </a:t>
            </a:r>
            <a:r>
              <a:rPr lang="it-IT" sz="2000" i="1" dirty="0">
                <a:solidFill>
                  <a:schemeClr val="accent1">
                    <a:lumMod val="75000"/>
                  </a:schemeClr>
                </a:solidFill>
                <a:latin typeface="Corbel" panose="020B0503020204020204" pitchFamily="34" charset="0"/>
              </a:rPr>
              <a:t>et al</a:t>
            </a:r>
            <a:r>
              <a:rPr lang="it-IT" sz="2000" dirty="0">
                <a:solidFill>
                  <a:schemeClr val="accent1">
                    <a:lumMod val="75000"/>
                  </a:schemeClr>
                </a:solidFill>
                <a:latin typeface="Corbel" panose="020B0503020204020204" pitchFamily="34" charset="0"/>
              </a:rPr>
              <a:t>. (2015) </a:t>
            </a:r>
            <a:r>
              <a:rPr lang="it-IT" sz="2000" dirty="0" err="1">
                <a:solidFill>
                  <a:schemeClr val="accent1">
                    <a:lumMod val="75000"/>
                  </a:schemeClr>
                </a:solidFill>
                <a:latin typeface="Corbel" panose="020B0503020204020204" pitchFamily="34" charset="0"/>
              </a:rPr>
              <a:t>working</a:t>
            </a:r>
            <a:r>
              <a:rPr lang="it-IT" sz="2000" dirty="0">
                <a:solidFill>
                  <a:schemeClr val="accent1">
                    <a:lumMod val="75000"/>
                  </a:schemeClr>
                </a:solidFill>
                <a:latin typeface="Corbel" panose="020B0503020204020204" pitchFamily="34" charset="0"/>
              </a:rPr>
              <a:t> on </a:t>
            </a:r>
            <a:r>
              <a:rPr lang="it-IT" sz="2000" dirty="0" err="1">
                <a:solidFill>
                  <a:schemeClr val="accent1">
                    <a:lumMod val="75000"/>
                  </a:schemeClr>
                </a:solidFill>
                <a:latin typeface="Corbel" panose="020B0503020204020204" pitchFamily="34" charset="0"/>
              </a:rPr>
              <a:t>optimal</a:t>
            </a:r>
            <a:r>
              <a:rPr lang="it-IT" sz="2000" dirty="0">
                <a:solidFill>
                  <a:schemeClr val="accent1">
                    <a:lumMod val="75000"/>
                  </a:schemeClr>
                </a:solidFill>
                <a:latin typeface="Corbel" panose="020B0503020204020204" pitchFamily="34" charset="0"/>
              </a:rPr>
              <a:t> mix of </a:t>
            </a:r>
            <a:r>
              <a:rPr lang="it-IT" sz="2000" dirty="0" err="1">
                <a:solidFill>
                  <a:schemeClr val="accent1">
                    <a:lumMod val="75000"/>
                  </a:schemeClr>
                </a:solidFill>
                <a:latin typeface="Corbel" panose="020B0503020204020204" pitchFamily="34" charset="0"/>
              </a:rPr>
              <a:t>policies</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found</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that</a:t>
            </a:r>
            <a:r>
              <a:rPr lang="it-IT" sz="2000" dirty="0">
                <a:solidFill>
                  <a:schemeClr val="accent1">
                    <a:lumMod val="75000"/>
                  </a:schemeClr>
                </a:solidFill>
                <a:latin typeface="Corbel" panose="020B0503020204020204" pitchFamily="34" charset="0"/>
              </a:rPr>
              <a:t> a portfolio of </a:t>
            </a:r>
            <a:r>
              <a:rPr lang="it-IT" sz="2000" dirty="0" err="1">
                <a:solidFill>
                  <a:schemeClr val="accent1">
                    <a:lumMod val="75000"/>
                  </a:schemeClr>
                </a:solidFill>
                <a:latin typeface="Corbel" panose="020B0503020204020204" pitchFamily="34" charset="0"/>
              </a:rPr>
              <a:t>policies</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successfully</a:t>
            </a:r>
            <a:r>
              <a:rPr lang="it-IT" sz="2000" dirty="0">
                <a:solidFill>
                  <a:schemeClr val="accent1">
                    <a:lumMod val="75000"/>
                  </a:schemeClr>
                </a:solidFill>
                <a:latin typeface="Corbel" panose="020B0503020204020204" pitchFamily="34" charset="0"/>
              </a:rPr>
              <a:t> </a:t>
            </a:r>
            <a:r>
              <a:rPr lang="it-IT" sz="2000" dirty="0" err="1">
                <a:solidFill>
                  <a:schemeClr val="accent1">
                    <a:lumMod val="75000"/>
                  </a:schemeClr>
                </a:solidFill>
                <a:latin typeface="Corbel" panose="020B0503020204020204" pitchFamily="34" charset="0"/>
              </a:rPr>
              <a:t>addressing</a:t>
            </a:r>
            <a:r>
              <a:rPr lang="it-IT" sz="2000" dirty="0">
                <a:solidFill>
                  <a:schemeClr val="accent1">
                    <a:lumMod val="75000"/>
                  </a:schemeClr>
                </a:solidFill>
                <a:latin typeface="Corbel" panose="020B0503020204020204" pitchFamily="34" charset="0"/>
              </a:rPr>
              <a:t> market </a:t>
            </a:r>
            <a:r>
              <a:rPr lang="it-IT" sz="2000" dirty="0" err="1">
                <a:solidFill>
                  <a:schemeClr val="accent1">
                    <a:lumMod val="75000"/>
                  </a:schemeClr>
                </a:solidFill>
                <a:latin typeface="Corbel" panose="020B0503020204020204" pitchFamily="34" charset="0"/>
              </a:rPr>
              <a:t>failures</a:t>
            </a:r>
            <a:r>
              <a:rPr lang="it-IT" sz="2000" dirty="0">
                <a:solidFill>
                  <a:schemeClr val="accent1">
                    <a:lumMod val="75000"/>
                  </a:schemeClr>
                </a:solidFill>
                <a:latin typeface="Corbel" panose="020B0503020204020204" pitchFamily="34" charset="0"/>
              </a:rPr>
              <a:t> can </a:t>
            </a:r>
            <a:r>
              <a:rPr lang="it-IT" sz="2000" b="1" dirty="0">
                <a:solidFill>
                  <a:schemeClr val="accent1">
                    <a:lumMod val="75000"/>
                  </a:schemeClr>
                </a:solidFill>
                <a:latin typeface="Corbel" panose="020B0503020204020204" pitchFamily="34" charset="0"/>
              </a:rPr>
              <a:t>reduce the </a:t>
            </a:r>
            <a:r>
              <a:rPr lang="it-IT" sz="2000" b="1" dirty="0" err="1">
                <a:solidFill>
                  <a:schemeClr val="accent1">
                    <a:lumMod val="75000"/>
                  </a:schemeClr>
                </a:solidFill>
                <a:latin typeface="Corbel" panose="020B0503020204020204" pitchFamily="34" charset="0"/>
              </a:rPr>
              <a:t>compliance</a:t>
            </a:r>
            <a:r>
              <a:rPr lang="it-IT" sz="2000" b="1" dirty="0">
                <a:solidFill>
                  <a:schemeClr val="accent1">
                    <a:lumMod val="75000"/>
                  </a:schemeClr>
                </a:solidFill>
                <a:latin typeface="Corbel" panose="020B0503020204020204" pitchFamily="34" charset="0"/>
              </a:rPr>
              <a:t> </a:t>
            </a:r>
            <a:r>
              <a:rPr lang="it-IT" sz="2000" b="1" dirty="0" err="1">
                <a:solidFill>
                  <a:schemeClr val="accent1">
                    <a:lumMod val="75000"/>
                  </a:schemeClr>
                </a:solidFill>
                <a:latin typeface="Corbel" panose="020B0503020204020204" pitchFamily="34" charset="0"/>
              </a:rPr>
              <a:t>cost</a:t>
            </a:r>
            <a:r>
              <a:rPr lang="it-IT" sz="2000" b="1" dirty="0">
                <a:solidFill>
                  <a:schemeClr val="accent1">
                    <a:lumMod val="75000"/>
                  </a:schemeClr>
                </a:solidFill>
                <a:latin typeface="Corbel" panose="020B0503020204020204" pitchFamily="34" charset="0"/>
              </a:rPr>
              <a:t> by a </a:t>
            </a:r>
            <a:r>
              <a:rPr lang="it-IT" sz="2000" b="1" dirty="0" err="1">
                <a:solidFill>
                  <a:schemeClr val="accent1">
                    <a:lumMod val="75000"/>
                  </a:schemeClr>
                </a:solidFill>
                <a:latin typeface="Corbel" panose="020B0503020204020204" pitchFamily="34" charset="0"/>
              </a:rPr>
              <a:t>third</a:t>
            </a:r>
            <a:r>
              <a:rPr lang="it-IT" sz="2000" b="1" dirty="0">
                <a:solidFill>
                  <a:schemeClr val="accent1">
                    <a:lumMod val="75000"/>
                  </a:schemeClr>
                </a:solidFill>
                <a:latin typeface="Corbel" panose="020B0503020204020204" pitchFamily="34" charset="0"/>
              </a:rPr>
              <a:t> </a:t>
            </a:r>
            <a:r>
              <a:rPr lang="it-IT" sz="2000" b="1" dirty="0" err="1">
                <a:solidFill>
                  <a:schemeClr val="accent1">
                    <a:lumMod val="75000"/>
                  </a:schemeClr>
                </a:solidFill>
                <a:latin typeface="Corbel" panose="020B0503020204020204" pitchFamily="34" charset="0"/>
              </a:rPr>
              <a:t>wrt</a:t>
            </a:r>
            <a:r>
              <a:rPr lang="it-IT" sz="2000" b="1" dirty="0">
                <a:solidFill>
                  <a:schemeClr val="accent1">
                    <a:lumMod val="75000"/>
                  </a:schemeClr>
                </a:solidFill>
                <a:latin typeface="Corbel" panose="020B0503020204020204" pitchFamily="34" charset="0"/>
              </a:rPr>
              <a:t> a scenario with </a:t>
            </a:r>
            <a:r>
              <a:rPr lang="it-IT" sz="2000" b="1" dirty="0" err="1">
                <a:solidFill>
                  <a:schemeClr val="accent1">
                    <a:lumMod val="75000"/>
                  </a:schemeClr>
                </a:solidFill>
                <a:latin typeface="Corbel" panose="020B0503020204020204" pitchFamily="34" charset="0"/>
              </a:rPr>
              <a:t>only</a:t>
            </a:r>
            <a:r>
              <a:rPr lang="it-IT" sz="2000" b="1" dirty="0">
                <a:solidFill>
                  <a:schemeClr val="accent1">
                    <a:lumMod val="75000"/>
                  </a:schemeClr>
                </a:solidFill>
                <a:latin typeface="Corbel" panose="020B0503020204020204" pitchFamily="34" charset="0"/>
              </a:rPr>
              <a:t> carbon </a:t>
            </a:r>
            <a:r>
              <a:rPr lang="it-IT" sz="2000" b="1" dirty="0" err="1">
                <a:solidFill>
                  <a:schemeClr val="accent1">
                    <a:lumMod val="75000"/>
                  </a:schemeClr>
                </a:solidFill>
                <a:latin typeface="Corbel" panose="020B0503020204020204" pitchFamily="34" charset="0"/>
              </a:rPr>
              <a:t>pricing</a:t>
            </a:r>
            <a:r>
              <a:rPr lang="it-IT" sz="2000" b="1" dirty="0">
                <a:solidFill>
                  <a:schemeClr val="accent1">
                    <a:lumMod val="75000"/>
                  </a:schemeClr>
                </a:solidFill>
                <a:latin typeface="Corbel" panose="020B0503020204020204" pitchFamily="34" charset="0"/>
              </a:rPr>
              <a:t>. </a:t>
            </a:r>
            <a:endParaRPr lang="it-IT" sz="2000" dirty="0">
              <a:solidFill>
                <a:schemeClr val="accent1">
                  <a:lumMod val="75000"/>
                </a:schemeClr>
              </a:solidFill>
              <a:effectLst/>
            </a:endParaRPr>
          </a:p>
        </p:txBody>
      </p:sp>
      <p:sp>
        <p:nvSpPr>
          <p:cNvPr id="4" name="CasellaDiTesto 3">
            <a:extLst>
              <a:ext uri="{FF2B5EF4-FFF2-40B4-BE49-F238E27FC236}">
                <a16:creationId xmlns:a16="http://schemas.microsoft.com/office/drawing/2014/main" id="{93496CB7-72A5-A44B-9C05-6A18DAF41A9B}"/>
              </a:ext>
            </a:extLst>
          </p:cNvPr>
          <p:cNvSpPr txBox="1"/>
          <p:nvPr/>
        </p:nvSpPr>
        <p:spPr>
          <a:xfrm>
            <a:off x="3048000" y="1841098"/>
            <a:ext cx="6006324" cy="707886"/>
          </a:xfrm>
          <a:prstGeom prst="rect">
            <a:avLst/>
          </a:prstGeom>
          <a:noFill/>
        </p:spPr>
        <p:txBody>
          <a:bodyPr wrap="none" rtlCol="0">
            <a:spAutoFit/>
          </a:bodyPr>
          <a:lstStyle/>
          <a:p>
            <a:r>
              <a:rPr lang="it-IT" sz="2200" b="1" dirty="0">
                <a:solidFill>
                  <a:schemeClr val="accent1">
                    <a:lumMod val="75000"/>
                  </a:schemeClr>
                </a:solidFill>
                <a:latin typeface="Corbel" panose="020B0503020204020204" pitchFamily="34" charset="0"/>
              </a:rPr>
              <a:t>A) Ex-ante </a:t>
            </a:r>
            <a:r>
              <a:rPr lang="it-IT" sz="2200" b="1" dirty="0" err="1">
                <a:solidFill>
                  <a:schemeClr val="accent1">
                    <a:lumMod val="75000"/>
                  </a:schemeClr>
                </a:solidFill>
                <a:latin typeface="Corbel" panose="020B0503020204020204" pitchFamily="34" charset="0"/>
              </a:rPr>
              <a:t>analysis</a:t>
            </a:r>
            <a:r>
              <a:rPr lang="it-IT" sz="2200" b="1" dirty="0">
                <a:solidFill>
                  <a:schemeClr val="accent1">
                    <a:lumMod val="75000"/>
                  </a:schemeClr>
                </a:solidFill>
                <a:latin typeface="Corbel" panose="020B0503020204020204" pitchFamily="34" charset="0"/>
              </a:rPr>
              <a:t> on </a:t>
            </a:r>
            <a:r>
              <a:rPr lang="it-IT" sz="2200" b="1" dirty="0" err="1">
                <a:solidFill>
                  <a:schemeClr val="accent1">
                    <a:lumMod val="75000"/>
                  </a:schemeClr>
                </a:solidFill>
                <a:latin typeface="Corbel" panose="020B0503020204020204" pitchFamily="34" charset="0"/>
              </a:rPr>
              <a:t>climate</a:t>
            </a:r>
            <a:r>
              <a:rPr lang="it-IT" sz="2200" b="1" dirty="0">
                <a:solidFill>
                  <a:schemeClr val="accent1">
                    <a:lumMod val="75000"/>
                  </a:schemeClr>
                </a:solidFill>
                <a:latin typeface="Corbel" panose="020B0503020204020204" pitchFamily="34" charset="0"/>
              </a:rPr>
              <a:t> policy </a:t>
            </a:r>
            <a:r>
              <a:rPr lang="it-IT" sz="2200" b="1" dirty="0" err="1">
                <a:solidFill>
                  <a:schemeClr val="accent1">
                    <a:lumMod val="75000"/>
                  </a:schemeClr>
                </a:solidFill>
                <a:latin typeface="Corbel" panose="020B0503020204020204" pitchFamily="34" charset="0"/>
              </a:rPr>
              <a:t>interaction</a:t>
            </a:r>
            <a:r>
              <a:rPr lang="it-IT" sz="2200" b="1" dirty="0">
                <a:solidFill>
                  <a:schemeClr val="accent1">
                    <a:lumMod val="75000"/>
                  </a:schemeClr>
                </a:solidFill>
                <a:latin typeface="Corbel" panose="020B0503020204020204" pitchFamily="34" charset="0"/>
              </a:rPr>
              <a:t> </a:t>
            </a:r>
          </a:p>
          <a:p>
            <a:endParaRPr lang="it-IT" dirty="0"/>
          </a:p>
        </p:txBody>
      </p:sp>
    </p:spTree>
    <p:extLst>
      <p:ext uri="{BB962C8B-B14F-4D97-AF65-F5344CB8AC3E}">
        <p14:creationId xmlns:p14="http://schemas.microsoft.com/office/powerpoint/2010/main" val="22316871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err="1">
                <a:solidFill>
                  <a:schemeClr val="accent1">
                    <a:lumMod val="75000"/>
                  </a:schemeClr>
                </a:solidFill>
                <a:latin typeface="Corbel" panose="020B0503020204020204" pitchFamily="34" charset="0"/>
                <a:cs typeface="Calibri Light" panose="020F0302020204030204" pitchFamily="34" charset="0"/>
              </a:rPr>
              <a:t>Interazione</a:t>
            </a:r>
            <a:r>
              <a:rPr lang="en-US" sz="1200" b="1" dirty="0">
                <a:solidFill>
                  <a:schemeClr val="accent1">
                    <a:lumMod val="75000"/>
                  </a:schemeClr>
                </a:solidFill>
                <a:latin typeface="Corbel" panose="020B0503020204020204" pitchFamily="34" charset="0"/>
                <a:cs typeface="Calibri Light" panose="020F0302020204030204" pitchFamily="34" charset="0"/>
              </a:rPr>
              <a:t> dell’ EU ETS con </a:t>
            </a:r>
            <a:r>
              <a:rPr lang="en-US" sz="1200" b="1" dirty="0" err="1">
                <a:solidFill>
                  <a:schemeClr val="accent1">
                    <a:lumMod val="75000"/>
                  </a:schemeClr>
                </a:solidFill>
                <a:latin typeface="Corbel" panose="020B0503020204020204" pitchFamily="34" charset="0"/>
                <a:cs typeface="Calibri Light" panose="020F0302020204030204" pitchFamily="34" charset="0"/>
              </a:rPr>
              <a:t>altre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politiche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climatiche</a:t>
            </a:r>
            <a:r>
              <a:rPr lang="en-US" sz="1200" b="1" dirty="0">
                <a:solidFill>
                  <a:schemeClr val="accent1">
                    <a:lumMod val="75000"/>
                  </a:schemeClr>
                </a:solidFill>
                <a:latin typeface="Corbel" panose="020B0503020204020204" pitchFamily="34" charset="0"/>
                <a:cs typeface="Calibri Light" panose="020F0302020204030204" pitchFamily="34" charset="0"/>
              </a:rPr>
              <a:t> e </a:t>
            </a:r>
            <a:r>
              <a:rPr lang="en-US" sz="1200" b="1" dirty="0" err="1">
                <a:solidFill>
                  <a:schemeClr val="accent1">
                    <a:lumMod val="75000"/>
                  </a:schemeClr>
                </a:solidFill>
                <a:latin typeface="Corbel" panose="020B0503020204020204" pitchFamily="34" charset="0"/>
                <a:cs typeface="Calibri Light" panose="020F0302020204030204" pitchFamily="34" charset="0"/>
              </a:rPr>
              <a:t>energetiche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europee</a:t>
            </a:r>
            <a:endParaRPr lang="en-US" sz="1200" b="1" dirty="0">
              <a:solidFill>
                <a:schemeClr val="accent1">
                  <a:lumMod val="75000"/>
                </a:schemeClr>
              </a:solidFill>
              <a:latin typeface="Corbel" panose="020B0503020204020204" pitchFamily="34" charset="0"/>
              <a:cs typeface="Calibri Light" panose="020F0302020204030204" pitchFamily="34" charset="0"/>
            </a:endParaRP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3" name="Rettangolo 2">
            <a:extLst>
              <a:ext uri="{FF2B5EF4-FFF2-40B4-BE49-F238E27FC236}">
                <a16:creationId xmlns:a16="http://schemas.microsoft.com/office/drawing/2014/main" id="{779BF3C4-DA1D-2A4D-9693-0E6300F20045}"/>
              </a:ext>
            </a:extLst>
          </p:cNvPr>
          <p:cNvSpPr/>
          <p:nvPr/>
        </p:nvSpPr>
        <p:spPr>
          <a:xfrm>
            <a:off x="2937164" y="2297534"/>
            <a:ext cx="7675418" cy="4185761"/>
          </a:xfrm>
          <a:prstGeom prst="rect">
            <a:avLst/>
          </a:prstGeom>
        </p:spPr>
        <p:txBody>
          <a:bodyPr wrap="square">
            <a:spAutoFit/>
          </a:bodyPr>
          <a:lstStyle/>
          <a:p>
            <a:pPr>
              <a:defRPr/>
            </a:pPr>
            <a:r>
              <a:rPr lang="it-IT" altLang="en-US" sz="1900" dirty="0" err="1">
                <a:solidFill>
                  <a:schemeClr val="accent1">
                    <a:lumMod val="75000"/>
                  </a:schemeClr>
                </a:solidFill>
                <a:latin typeface="Corbel" pitchFamily="34" charset="0"/>
                <a:ea typeface="ＭＳ Ｐゴシック" pitchFamily="34" charset="-128"/>
                <a:cs typeface="Corbel" pitchFamily="34" charset="0"/>
              </a:rPr>
              <a:t>Much</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broader</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consensus</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but</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limited</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literature</a:t>
            </a:r>
            <a:r>
              <a:rPr lang="it-IT" altLang="en-US" sz="1900" dirty="0">
                <a:solidFill>
                  <a:schemeClr val="accent1">
                    <a:lumMod val="75000"/>
                  </a:schemeClr>
                </a:solidFill>
                <a:latin typeface="Corbel" pitchFamily="34" charset="0"/>
                <a:ea typeface="ＭＳ Ｐゴシック" pitchFamily="34" charset="-128"/>
                <a:cs typeface="Corbel" pitchFamily="34" charset="0"/>
              </a:rPr>
              <a:t>: 3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main</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streams</a:t>
            </a:r>
            <a:r>
              <a:rPr lang="it-IT" altLang="en-US" sz="1900" dirty="0">
                <a:solidFill>
                  <a:schemeClr val="accent1">
                    <a:lumMod val="75000"/>
                  </a:schemeClr>
                </a:solidFill>
                <a:latin typeface="Corbel" pitchFamily="34" charset="0"/>
                <a:ea typeface="ＭＳ Ｐゴシック" pitchFamily="34" charset="-128"/>
                <a:cs typeface="Corbel" pitchFamily="34" charset="0"/>
              </a:rPr>
              <a:t>:</a:t>
            </a:r>
          </a:p>
          <a:p>
            <a:pPr>
              <a:buFont typeface="Wingdings" pitchFamily="2" charset="2"/>
              <a:buNone/>
              <a:defRPr/>
            </a:pPr>
            <a:endParaRPr lang="it-IT" altLang="en-US" sz="1900" dirty="0">
              <a:solidFill>
                <a:schemeClr val="accent1">
                  <a:lumMod val="75000"/>
                </a:schemeClr>
              </a:solidFill>
              <a:latin typeface="Corbel" pitchFamily="34" charset="0"/>
              <a:ea typeface="ＭＳ Ｐゴシック" pitchFamily="34" charset="-128"/>
              <a:cs typeface="Corbel" pitchFamily="34" charset="0"/>
            </a:endParaRPr>
          </a:p>
          <a:p>
            <a:pPr>
              <a:defRPr/>
            </a:pPr>
            <a:r>
              <a:rPr lang="it-IT" altLang="en-US" sz="1900" dirty="0">
                <a:solidFill>
                  <a:schemeClr val="accent1">
                    <a:lumMod val="75000"/>
                  </a:schemeClr>
                </a:solidFill>
                <a:latin typeface="Corbel" pitchFamily="34" charset="0"/>
                <a:ea typeface="ＭＳ Ｐゴシック" pitchFamily="34" charset="-128"/>
                <a:cs typeface="Corbel" pitchFamily="34" charset="0"/>
              </a:rPr>
              <a:t>1) </a:t>
            </a:r>
            <a:r>
              <a:rPr lang="it-IT" altLang="en-US" sz="1900" b="1" i="1" dirty="0" err="1">
                <a:solidFill>
                  <a:schemeClr val="accent1">
                    <a:lumMod val="75000"/>
                  </a:schemeClr>
                </a:solidFill>
                <a:latin typeface="Corbel" pitchFamily="34" charset="0"/>
                <a:ea typeface="ＭＳ Ｐゴシック" pitchFamily="34" charset="-128"/>
                <a:cs typeface="Corbel" pitchFamily="34" charset="0"/>
              </a:rPr>
              <a:t>Abatament</a:t>
            </a:r>
            <a:r>
              <a:rPr lang="it-IT" altLang="en-US" sz="1900" b="1" i="1" dirty="0">
                <a:solidFill>
                  <a:schemeClr val="accent1">
                    <a:lumMod val="75000"/>
                  </a:schemeClr>
                </a:solidFill>
                <a:latin typeface="Corbel" pitchFamily="34" charset="0"/>
                <a:ea typeface="ＭＳ Ｐゴシック" pitchFamily="34" charset="-128"/>
                <a:cs typeface="Corbel" pitchFamily="34" charset="0"/>
              </a:rPr>
              <a:t> from </a:t>
            </a:r>
            <a:r>
              <a:rPr lang="it-IT" altLang="en-US" sz="1900" b="1" i="1" dirty="0" err="1">
                <a:solidFill>
                  <a:schemeClr val="accent1">
                    <a:lumMod val="75000"/>
                  </a:schemeClr>
                </a:solidFill>
                <a:latin typeface="Corbel" pitchFamily="34" charset="0"/>
                <a:ea typeface="ＭＳ Ｐゴシック" pitchFamily="34" charset="-128"/>
                <a:cs typeface="Corbel" pitchFamily="34" charset="0"/>
              </a:rPr>
              <a:t>complimentary</a:t>
            </a:r>
            <a:r>
              <a:rPr lang="it-IT" altLang="en-US" sz="1900" b="1" i="1" dirty="0">
                <a:solidFill>
                  <a:schemeClr val="accent1">
                    <a:lumMod val="75000"/>
                  </a:schemeClr>
                </a:solidFill>
                <a:latin typeface="Corbel" pitchFamily="34" charset="0"/>
                <a:ea typeface="ＭＳ Ｐゴシック" pitchFamily="34" charset="-128"/>
                <a:cs typeface="Corbel" pitchFamily="34" charset="0"/>
              </a:rPr>
              <a:t> </a:t>
            </a:r>
            <a:r>
              <a:rPr lang="it-IT" altLang="en-US" sz="1900" b="1" i="1" dirty="0" err="1">
                <a:solidFill>
                  <a:schemeClr val="accent1">
                    <a:lumMod val="75000"/>
                  </a:schemeClr>
                </a:solidFill>
                <a:latin typeface="Corbel" pitchFamily="34" charset="0"/>
                <a:ea typeface="ＭＳ Ｐゴシック" pitchFamily="34" charset="-128"/>
                <a:cs typeface="Corbel" pitchFamily="34" charset="0"/>
              </a:rPr>
              <a:t>policies</a:t>
            </a:r>
            <a:endParaRPr lang="it-IT" altLang="en-US" sz="1900" b="1" i="1" dirty="0">
              <a:solidFill>
                <a:schemeClr val="accent1">
                  <a:lumMod val="75000"/>
                </a:schemeClr>
              </a:solidFill>
              <a:latin typeface="Corbel" pitchFamily="34" charset="0"/>
              <a:ea typeface="ＭＳ Ｐゴシック" pitchFamily="34" charset="-128"/>
              <a:cs typeface="Corbel" pitchFamily="34" charset="0"/>
            </a:endParaRPr>
          </a:p>
          <a:p>
            <a:pPr>
              <a:buFont typeface="Wingdings" pitchFamily="2" charset="2"/>
              <a:buNone/>
              <a:defRPr/>
            </a:pPr>
            <a:r>
              <a:rPr lang="it-IT" altLang="en-US" sz="1900" dirty="0" err="1">
                <a:solidFill>
                  <a:schemeClr val="accent1">
                    <a:lumMod val="75000"/>
                  </a:schemeClr>
                </a:solidFill>
                <a:latin typeface="Corbel" pitchFamily="34" charset="0"/>
                <a:ea typeface="ＭＳ Ｐゴシック" pitchFamily="34" charset="-128"/>
                <a:cs typeface="Corbel" pitchFamily="34" charset="0"/>
              </a:rPr>
              <a:t>Weigt</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i="1" dirty="0">
                <a:solidFill>
                  <a:schemeClr val="accent1">
                    <a:lumMod val="75000"/>
                  </a:schemeClr>
                </a:solidFill>
                <a:latin typeface="Corbel" pitchFamily="34" charset="0"/>
                <a:ea typeface="ＭＳ Ｐゴシック" pitchFamily="34" charset="-128"/>
                <a:cs typeface="Corbel" pitchFamily="34" charset="0"/>
              </a:rPr>
              <a:t>et al</a:t>
            </a:r>
            <a:r>
              <a:rPr lang="it-IT" altLang="en-US" sz="1900" dirty="0">
                <a:solidFill>
                  <a:schemeClr val="accent1">
                    <a:lumMod val="75000"/>
                  </a:schemeClr>
                </a:solidFill>
                <a:latin typeface="Corbel" pitchFamily="34" charset="0"/>
                <a:ea typeface="ＭＳ Ｐゴシック" pitchFamily="34" charset="-128"/>
                <a:cs typeface="Corbel" pitchFamily="34" charset="0"/>
              </a:rPr>
              <a:t>. (2013) show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that</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there</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is</a:t>
            </a:r>
            <a:r>
              <a:rPr lang="it-IT" altLang="en-US" sz="1900" dirty="0">
                <a:solidFill>
                  <a:schemeClr val="accent1">
                    <a:lumMod val="75000"/>
                  </a:schemeClr>
                </a:solidFill>
                <a:latin typeface="Corbel" pitchFamily="34" charset="0"/>
                <a:ea typeface="ＭＳ Ｐゴシック" pitchFamily="34" charset="-128"/>
                <a:cs typeface="Corbel" pitchFamily="34" charset="0"/>
              </a:rPr>
              <a:t> a </a:t>
            </a:r>
            <a:r>
              <a:rPr lang="it-IT" altLang="en-US" sz="1900" b="1" dirty="0">
                <a:solidFill>
                  <a:schemeClr val="accent1">
                    <a:lumMod val="75000"/>
                  </a:schemeClr>
                </a:solidFill>
                <a:latin typeface="Corbel" pitchFamily="34" charset="0"/>
                <a:ea typeface="ＭＳ Ｐゴシック" pitchFamily="34" charset="-128"/>
                <a:cs typeface="Corbel" pitchFamily="34" charset="0"/>
              </a:rPr>
              <a:t>strong </a:t>
            </a:r>
            <a:r>
              <a:rPr lang="it-IT" altLang="en-US" sz="1900" b="1" dirty="0" err="1">
                <a:solidFill>
                  <a:schemeClr val="accent1">
                    <a:lumMod val="75000"/>
                  </a:schemeClr>
                </a:solidFill>
                <a:latin typeface="Corbel" pitchFamily="34" charset="0"/>
                <a:ea typeface="ＭＳ Ｐゴシック" pitchFamily="34" charset="-128"/>
                <a:cs typeface="Corbel" pitchFamily="34" charset="0"/>
              </a:rPr>
              <a:t>complementarity</a:t>
            </a:r>
            <a:r>
              <a:rPr lang="it-IT" altLang="en-US" sz="1900" b="1" dirty="0">
                <a:solidFill>
                  <a:schemeClr val="accent1">
                    <a:lumMod val="75000"/>
                  </a:schemeClr>
                </a:solidFill>
                <a:latin typeface="Corbel" pitchFamily="34" charset="0"/>
                <a:ea typeface="ＭＳ Ｐゴシック" pitchFamily="34" charset="-128"/>
                <a:cs typeface="Corbel" pitchFamily="34" charset="0"/>
              </a:rPr>
              <a:t> </a:t>
            </a:r>
            <a:r>
              <a:rPr lang="it-IT" altLang="en-US" sz="1900" b="1" dirty="0" err="1">
                <a:solidFill>
                  <a:schemeClr val="accent1">
                    <a:lumMod val="75000"/>
                  </a:schemeClr>
                </a:solidFill>
                <a:latin typeface="Corbel" pitchFamily="34" charset="0"/>
                <a:ea typeface="ＭＳ Ｐゴシック" pitchFamily="34" charset="-128"/>
                <a:cs typeface="Corbel" pitchFamily="34" charset="0"/>
              </a:rPr>
              <a:t>between</a:t>
            </a:r>
            <a:r>
              <a:rPr lang="it-IT" altLang="en-US" sz="1900" b="1" dirty="0">
                <a:solidFill>
                  <a:schemeClr val="accent1">
                    <a:lumMod val="75000"/>
                  </a:schemeClr>
                </a:solidFill>
                <a:latin typeface="Corbel" pitchFamily="34" charset="0"/>
                <a:ea typeface="ＭＳ Ｐゴシック" pitchFamily="34" charset="-128"/>
                <a:cs typeface="Corbel" pitchFamily="34" charset="0"/>
              </a:rPr>
              <a:t> RES </a:t>
            </a:r>
            <a:r>
              <a:rPr lang="it-IT" altLang="en-US" sz="1900" b="1" dirty="0" err="1">
                <a:solidFill>
                  <a:schemeClr val="accent1">
                    <a:lumMod val="75000"/>
                  </a:schemeClr>
                </a:solidFill>
                <a:latin typeface="Corbel" pitchFamily="34" charset="0"/>
                <a:ea typeface="ＭＳ Ｐゴシック" pitchFamily="34" charset="-128"/>
                <a:cs typeface="Corbel" pitchFamily="34" charset="0"/>
              </a:rPr>
              <a:t>deployment</a:t>
            </a:r>
            <a:r>
              <a:rPr lang="it-IT" altLang="en-US" sz="1900" b="1" dirty="0">
                <a:solidFill>
                  <a:schemeClr val="accent1">
                    <a:lumMod val="75000"/>
                  </a:schemeClr>
                </a:solidFill>
                <a:latin typeface="Corbel" pitchFamily="34" charset="0"/>
                <a:ea typeface="ＭＳ Ｐゴシック" pitchFamily="34" charset="-128"/>
                <a:cs typeface="Corbel" pitchFamily="34" charset="0"/>
              </a:rPr>
              <a:t> and the EU ETS</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but</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that</a:t>
            </a:r>
            <a:r>
              <a:rPr lang="it-IT" altLang="en-US" sz="1900" dirty="0">
                <a:solidFill>
                  <a:schemeClr val="accent1">
                    <a:lumMod val="75000"/>
                  </a:schemeClr>
                </a:solidFill>
                <a:latin typeface="Corbel" pitchFamily="34" charset="0"/>
                <a:ea typeface="ＭＳ Ｐゴシック" pitchFamily="34" charset="-128"/>
                <a:cs typeface="Corbel" pitchFamily="34" charset="0"/>
              </a:rPr>
              <a:t> the impact of the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two</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policies</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is</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different</a:t>
            </a:r>
            <a:r>
              <a:rPr lang="it-IT" altLang="en-US" sz="1900" dirty="0">
                <a:solidFill>
                  <a:schemeClr val="accent1">
                    <a:lumMod val="75000"/>
                  </a:schemeClr>
                </a:solidFill>
                <a:latin typeface="Corbel" pitchFamily="34" charset="0"/>
                <a:ea typeface="ＭＳ Ｐゴシック" pitchFamily="34" charset="-128"/>
                <a:cs typeface="Corbel" pitchFamily="34" charset="0"/>
              </a:rPr>
              <a:t>. In a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counterfactual</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analysis</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Weigt</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i="1" dirty="0">
                <a:solidFill>
                  <a:schemeClr val="accent1">
                    <a:lumMod val="75000"/>
                  </a:schemeClr>
                </a:solidFill>
                <a:latin typeface="Corbel" pitchFamily="34" charset="0"/>
                <a:ea typeface="ＭＳ Ｐゴシック" pitchFamily="34" charset="-128"/>
                <a:cs typeface="Corbel" pitchFamily="34" charset="0"/>
              </a:rPr>
              <a:t>et al</a:t>
            </a:r>
            <a:r>
              <a:rPr lang="it-IT" altLang="en-US" sz="1900" dirty="0">
                <a:solidFill>
                  <a:schemeClr val="accent1">
                    <a:lumMod val="75000"/>
                  </a:schemeClr>
                </a:solidFill>
                <a:latin typeface="Corbel" pitchFamily="34" charset="0"/>
                <a:ea typeface="ＭＳ Ｐゴシック" pitchFamily="34" charset="-128"/>
                <a:cs typeface="Corbel" pitchFamily="34" charset="0"/>
              </a:rPr>
              <a:t>. (2013) estimate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that</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b="1" dirty="0" err="1">
                <a:solidFill>
                  <a:schemeClr val="accent1">
                    <a:lumMod val="75000"/>
                  </a:schemeClr>
                </a:solidFill>
                <a:latin typeface="Corbel" pitchFamily="34" charset="0"/>
                <a:ea typeface="ＭＳ Ｐゴシック" pitchFamily="34" charset="-128"/>
                <a:cs typeface="Corbel" pitchFamily="34" charset="0"/>
              </a:rPr>
              <a:t>without</a:t>
            </a:r>
            <a:r>
              <a:rPr lang="it-IT" altLang="en-US" sz="1900" b="1" dirty="0">
                <a:solidFill>
                  <a:schemeClr val="accent1">
                    <a:lumMod val="75000"/>
                  </a:schemeClr>
                </a:solidFill>
                <a:latin typeface="Corbel" pitchFamily="34" charset="0"/>
                <a:ea typeface="ＭＳ Ｐゴシック" pitchFamily="34" charset="-128"/>
                <a:cs typeface="Corbel" pitchFamily="34" charset="0"/>
              </a:rPr>
              <a:t> RES </a:t>
            </a:r>
            <a:r>
              <a:rPr lang="it-IT" altLang="en-US" sz="1900" b="1" dirty="0" err="1">
                <a:solidFill>
                  <a:schemeClr val="accent1">
                    <a:lumMod val="75000"/>
                  </a:schemeClr>
                </a:solidFill>
                <a:latin typeface="Corbel" pitchFamily="34" charset="0"/>
                <a:ea typeface="ＭＳ Ｐゴシック" pitchFamily="34" charset="-128"/>
                <a:cs typeface="Corbel" pitchFamily="34" charset="0"/>
              </a:rPr>
              <a:t>Germany’s</a:t>
            </a:r>
            <a:r>
              <a:rPr lang="it-IT" altLang="en-US" sz="1900" b="1" dirty="0">
                <a:solidFill>
                  <a:schemeClr val="accent1">
                    <a:lumMod val="75000"/>
                  </a:schemeClr>
                </a:solidFill>
                <a:latin typeface="Corbel" pitchFamily="34" charset="0"/>
                <a:ea typeface="ＭＳ Ｐゴシック" pitchFamily="34" charset="-128"/>
                <a:cs typeface="Corbel" pitchFamily="34" charset="0"/>
              </a:rPr>
              <a:t> </a:t>
            </a:r>
            <a:r>
              <a:rPr lang="it-IT" altLang="en-US" sz="1900" b="1" dirty="0" err="1">
                <a:solidFill>
                  <a:schemeClr val="accent1">
                    <a:lumMod val="75000"/>
                  </a:schemeClr>
                </a:solidFill>
                <a:latin typeface="Corbel" pitchFamily="34" charset="0"/>
                <a:ea typeface="ＭＳ Ｐゴシック" pitchFamily="34" charset="-128"/>
                <a:cs typeface="Corbel" pitchFamily="34" charset="0"/>
              </a:rPr>
              <a:t>emission</a:t>
            </a:r>
            <a:r>
              <a:rPr lang="it-IT" altLang="en-US" sz="1900" b="1" dirty="0">
                <a:solidFill>
                  <a:schemeClr val="accent1">
                    <a:lumMod val="75000"/>
                  </a:schemeClr>
                </a:solidFill>
                <a:latin typeface="Corbel" pitchFamily="34" charset="0"/>
                <a:ea typeface="ＭＳ Ｐゴシック" pitchFamily="34" charset="-128"/>
                <a:cs typeface="Corbel" pitchFamily="34" charset="0"/>
              </a:rPr>
              <a:t> in the </a:t>
            </a:r>
            <a:r>
              <a:rPr lang="it-IT" altLang="en-US" sz="1900" b="1" dirty="0" err="1">
                <a:solidFill>
                  <a:schemeClr val="accent1">
                    <a:lumMod val="75000"/>
                  </a:schemeClr>
                </a:solidFill>
                <a:latin typeface="Corbel" pitchFamily="34" charset="0"/>
                <a:ea typeface="ＭＳ Ｐゴシック" pitchFamily="34" charset="-128"/>
                <a:cs typeface="Corbel" pitchFamily="34" charset="0"/>
              </a:rPr>
              <a:t>electricity</a:t>
            </a:r>
            <a:r>
              <a:rPr lang="it-IT" altLang="en-US" sz="1900" b="1" dirty="0">
                <a:solidFill>
                  <a:schemeClr val="accent1">
                    <a:lumMod val="75000"/>
                  </a:schemeClr>
                </a:solidFill>
                <a:latin typeface="Corbel" pitchFamily="34" charset="0"/>
                <a:ea typeface="ＭＳ Ｐゴシック" pitchFamily="34" charset="-128"/>
                <a:cs typeface="Corbel" pitchFamily="34" charset="0"/>
              </a:rPr>
              <a:t> </a:t>
            </a:r>
            <a:r>
              <a:rPr lang="it-IT" altLang="en-US" sz="1900" b="1" dirty="0" err="1">
                <a:solidFill>
                  <a:schemeClr val="accent1">
                    <a:lumMod val="75000"/>
                  </a:schemeClr>
                </a:solidFill>
                <a:latin typeface="Corbel" pitchFamily="34" charset="0"/>
                <a:ea typeface="ＭＳ Ｐゴシック" pitchFamily="34" charset="-128"/>
                <a:cs typeface="Corbel" pitchFamily="34" charset="0"/>
              </a:rPr>
              <a:t>sector</a:t>
            </a:r>
            <a:r>
              <a:rPr lang="it-IT" altLang="en-US" sz="1900" b="1" dirty="0">
                <a:solidFill>
                  <a:schemeClr val="accent1">
                    <a:lumMod val="75000"/>
                  </a:schemeClr>
                </a:solidFill>
                <a:latin typeface="Corbel" pitchFamily="34" charset="0"/>
                <a:ea typeface="ＭＳ Ｐゴシック" pitchFamily="34" charset="-128"/>
                <a:cs typeface="Corbel" pitchFamily="34" charset="0"/>
              </a:rPr>
              <a:t> </a:t>
            </a:r>
            <a:r>
              <a:rPr lang="it-IT" altLang="en-US" sz="1900" b="1" dirty="0" err="1">
                <a:solidFill>
                  <a:schemeClr val="accent1">
                    <a:lumMod val="75000"/>
                  </a:schemeClr>
                </a:solidFill>
                <a:latin typeface="Corbel" pitchFamily="34" charset="0"/>
                <a:ea typeface="ＭＳ Ｐゴシック" pitchFamily="34" charset="-128"/>
                <a:cs typeface="Corbel" pitchFamily="34" charset="0"/>
              </a:rPr>
              <a:t>would</a:t>
            </a:r>
            <a:r>
              <a:rPr lang="it-IT" altLang="en-US" sz="1900" b="1" dirty="0">
                <a:solidFill>
                  <a:schemeClr val="accent1">
                    <a:lumMod val="75000"/>
                  </a:schemeClr>
                </a:solidFill>
                <a:latin typeface="Corbel" pitchFamily="34" charset="0"/>
                <a:ea typeface="ＭＳ Ｐゴシック" pitchFamily="34" charset="-128"/>
                <a:cs typeface="Corbel" pitchFamily="34" charset="0"/>
              </a:rPr>
              <a:t> </a:t>
            </a:r>
            <a:r>
              <a:rPr lang="it-IT" altLang="en-US" sz="1900" b="1" dirty="0" err="1">
                <a:solidFill>
                  <a:schemeClr val="accent1">
                    <a:lumMod val="75000"/>
                  </a:schemeClr>
                </a:solidFill>
                <a:latin typeface="Corbel" pitchFamily="34" charset="0"/>
                <a:ea typeface="ＭＳ Ｐゴシック" pitchFamily="34" charset="-128"/>
                <a:cs typeface="Corbel" pitchFamily="34" charset="0"/>
              </a:rPr>
              <a:t>have</a:t>
            </a:r>
            <a:r>
              <a:rPr lang="it-IT" altLang="en-US" sz="1900" b="1" dirty="0">
                <a:solidFill>
                  <a:schemeClr val="accent1">
                    <a:lumMod val="75000"/>
                  </a:schemeClr>
                </a:solidFill>
                <a:latin typeface="Corbel" pitchFamily="34" charset="0"/>
                <a:ea typeface="ＭＳ Ｐゴシック" pitchFamily="34" charset="-128"/>
                <a:cs typeface="Corbel" pitchFamily="34" charset="0"/>
              </a:rPr>
              <a:t> </a:t>
            </a:r>
            <a:r>
              <a:rPr lang="it-IT" altLang="en-US" sz="1900" b="1" dirty="0" err="1">
                <a:solidFill>
                  <a:schemeClr val="accent1">
                    <a:lumMod val="75000"/>
                  </a:schemeClr>
                </a:solidFill>
                <a:latin typeface="Corbel" pitchFamily="34" charset="0"/>
                <a:ea typeface="ＭＳ Ｐゴシック" pitchFamily="34" charset="-128"/>
                <a:cs typeface="Corbel" pitchFamily="34" charset="0"/>
              </a:rPr>
              <a:t>been</a:t>
            </a:r>
            <a:r>
              <a:rPr lang="it-IT" altLang="en-US" sz="1900" b="1" dirty="0">
                <a:solidFill>
                  <a:schemeClr val="accent1">
                    <a:lumMod val="75000"/>
                  </a:schemeClr>
                </a:solidFill>
                <a:latin typeface="Corbel" pitchFamily="34" charset="0"/>
                <a:ea typeface="ＭＳ Ｐゴシック" pitchFamily="34" charset="-128"/>
                <a:cs typeface="Corbel" pitchFamily="34" charset="0"/>
              </a:rPr>
              <a:t> 11% to 20% </a:t>
            </a:r>
            <a:r>
              <a:rPr lang="it-IT" altLang="en-US" sz="1900" b="1" dirty="0" err="1">
                <a:solidFill>
                  <a:schemeClr val="accent1">
                    <a:lumMod val="75000"/>
                  </a:schemeClr>
                </a:solidFill>
                <a:latin typeface="Corbel" pitchFamily="34" charset="0"/>
                <a:ea typeface="ＭＳ Ｐゴシック" pitchFamily="34" charset="-128"/>
                <a:cs typeface="Corbel" pitchFamily="34" charset="0"/>
              </a:rPr>
              <a:t>higher</a:t>
            </a:r>
            <a:r>
              <a:rPr lang="it-IT" altLang="en-US" sz="1900" b="1"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wrt</a:t>
            </a:r>
            <a:r>
              <a:rPr lang="it-IT" altLang="en-US" sz="1900" dirty="0">
                <a:solidFill>
                  <a:schemeClr val="accent1">
                    <a:lumMod val="75000"/>
                  </a:schemeClr>
                </a:solidFill>
                <a:latin typeface="Corbel" pitchFamily="34" charset="0"/>
                <a:ea typeface="ＭＳ Ｐゴシック" pitchFamily="34" charset="-128"/>
                <a:cs typeface="Corbel" pitchFamily="34" charset="0"/>
              </a:rPr>
              <a:t> the status quo. </a:t>
            </a:r>
          </a:p>
          <a:p>
            <a:pPr>
              <a:buFont typeface="Wingdings" pitchFamily="2" charset="2"/>
              <a:buNone/>
              <a:defRPr/>
            </a:pPr>
            <a:r>
              <a:rPr lang="it-IT" altLang="en-US" sz="1900" dirty="0">
                <a:solidFill>
                  <a:schemeClr val="accent1">
                    <a:lumMod val="75000"/>
                  </a:schemeClr>
                </a:solidFill>
                <a:latin typeface="Corbel" pitchFamily="34" charset="0"/>
                <a:ea typeface="ＭＳ Ｐゴシック" pitchFamily="34" charset="-128"/>
                <a:cs typeface="Corbel" pitchFamily="34" charset="0"/>
              </a:rPr>
              <a:t>A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similar</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result</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has</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been</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found</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when</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estimating</a:t>
            </a:r>
            <a:r>
              <a:rPr lang="it-IT" altLang="en-US" sz="1900" dirty="0">
                <a:solidFill>
                  <a:schemeClr val="accent1">
                    <a:lumMod val="75000"/>
                  </a:schemeClr>
                </a:solidFill>
                <a:latin typeface="Corbel" pitchFamily="34" charset="0"/>
                <a:ea typeface="ＭＳ Ｐゴシック" pitchFamily="34" charset="-128"/>
                <a:cs typeface="Corbel" pitchFamily="34" charset="0"/>
              </a:rPr>
              <a:t> the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effect</a:t>
            </a:r>
            <a:r>
              <a:rPr lang="it-IT" altLang="en-US" sz="1900" dirty="0">
                <a:solidFill>
                  <a:schemeClr val="accent1">
                    <a:lumMod val="75000"/>
                  </a:schemeClr>
                </a:solidFill>
                <a:latin typeface="Corbel" pitchFamily="34" charset="0"/>
                <a:ea typeface="ＭＳ Ｐゴシック" pitchFamily="34" charset="-128"/>
                <a:cs typeface="Corbel" pitchFamily="34" charset="0"/>
              </a:rPr>
              <a:t> of the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hypothetical</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absence</a:t>
            </a:r>
            <a:r>
              <a:rPr lang="it-IT" altLang="en-US" sz="1900" dirty="0">
                <a:solidFill>
                  <a:schemeClr val="accent1">
                    <a:lumMod val="75000"/>
                  </a:schemeClr>
                </a:solidFill>
                <a:latin typeface="Corbel" pitchFamily="34" charset="0"/>
                <a:ea typeface="ＭＳ Ｐゴシック" pitchFamily="34" charset="-128"/>
                <a:cs typeface="Corbel" pitchFamily="34" charset="0"/>
              </a:rPr>
              <a:t> of the EU ETS on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emissions</a:t>
            </a:r>
            <a:r>
              <a:rPr lang="it-IT" altLang="en-US" sz="1900" dirty="0">
                <a:solidFill>
                  <a:schemeClr val="accent1">
                    <a:lumMod val="75000"/>
                  </a:schemeClr>
                </a:solidFill>
                <a:latin typeface="Corbel" pitchFamily="34" charset="0"/>
                <a:ea typeface="ＭＳ Ｐゴシック" pitchFamily="34" charset="-128"/>
                <a:cs typeface="Corbel" pitchFamily="34" charset="0"/>
              </a:rPr>
              <a:t>, holding RES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constant</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but</a:t>
            </a:r>
            <a:r>
              <a:rPr lang="it-IT" altLang="en-US" sz="1900" dirty="0">
                <a:solidFill>
                  <a:schemeClr val="accent1">
                    <a:lumMod val="75000"/>
                  </a:schemeClr>
                </a:solidFill>
                <a:latin typeface="Corbel" pitchFamily="34" charset="0"/>
                <a:ea typeface="ＭＳ Ｐゴシック" pitchFamily="34" charset="-128"/>
                <a:cs typeface="Corbel" pitchFamily="34" charset="0"/>
              </a:rPr>
              <a:t> the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size</a:t>
            </a:r>
            <a:r>
              <a:rPr lang="it-IT" altLang="en-US" sz="1900" dirty="0">
                <a:solidFill>
                  <a:schemeClr val="accent1">
                    <a:lumMod val="75000"/>
                  </a:schemeClr>
                </a:solidFill>
                <a:latin typeface="Corbel" pitchFamily="34" charset="0"/>
                <a:ea typeface="ＭＳ Ｐゴシック" pitchFamily="34" charset="-128"/>
                <a:cs typeface="Corbel" pitchFamily="34" charset="0"/>
              </a:rPr>
              <a:t> of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this</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effect</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is</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much</a:t>
            </a:r>
            <a:r>
              <a:rPr lang="it-IT" altLang="en-US" sz="1900" dirty="0">
                <a:solidFill>
                  <a:schemeClr val="accent1">
                    <a:lumMod val="75000"/>
                  </a:schemeClr>
                </a:solidFill>
                <a:latin typeface="Corbel" pitchFamily="34" charset="0"/>
                <a:ea typeface="ＭＳ Ｐゴシック" pitchFamily="34" charset="-128"/>
                <a:cs typeface="Corbel" pitchFamily="34" charset="0"/>
              </a:rPr>
              <a:t> </a:t>
            </a:r>
            <a:r>
              <a:rPr lang="it-IT" altLang="en-US" sz="1900" dirty="0" err="1">
                <a:solidFill>
                  <a:schemeClr val="accent1">
                    <a:lumMod val="75000"/>
                  </a:schemeClr>
                </a:solidFill>
                <a:latin typeface="Corbel" pitchFamily="34" charset="0"/>
                <a:ea typeface="ＭＳ Ｐゴシック" pitchFamily="34" charset="-128"/>
                <a:cs typeface="Corbel" pitchFamily="34" charset="0"/>
              </a:rPr>
              <a:t>smaller</a:t>
            </a:r>
            <a:r>
              <a:rPr lang="it-IT" altLang="en-US" sz="1900" dirty="0">
                <a:solidFill>
                  <a:schemeClr val="accent1">
                    <a:lumMod val="75000"/>
                  </a:schemeClr>
                </a:solidFill>
                <a:latin typeface="Corbel" pitchFamily="34" charset="0"/>
                <a:ea typeface="ＭＳ Ｐゴシック" pitchFamily="34" charset="-128"/>
                <a:cs typeface="Corbel" pitchFamily="34" charset="0"/>
              </a:rPr>
              <a:t> (1% to 3%).</a:t>
            </a:r>
          </a:p>
          <a:p>
            <a:pPr>
              <a:buFont typeface="Wingdings" pitchFamily="2" charset="2"/>
              <a:buNone/>
              <a:defRPr/>
            </a:pPr>
            <a:endParaRPr lang="it-IT" altLang="en-US" sz="1900" dirty="0">
              <a:solidFill>
                <a:schemeClr val="accent1">
                  <a:lumMod val="75000"/>
                </a:schemeClr>
              </a:solidFill>
              <a:latin typeface="Corbel" pitchFamily="34" charset="0"/>
              <a:ea typeface="ＭＳ Ｐゴシック" pitchFamily="34" charset="-128"/>
              <a:cs typeface="Corbel" pitchFamily="34" charset="0"/>
            </a:endParaRPr>
          </a:p>
          <a:p>
            <a:pPr algn="ctr">
              <a:buFont typeface="Wingdings" pitchFamily="2" charset="2"/>
              <a:buChar char="Ø"/>
              <a:defRPr/>
            </a:pPr>
            <a:r>
              <a:rPr lang="it-IT" altLang="en-US" sz="1900" b="1" dirty="0">
                <a:solidFill>
                  <a:schemeClr val="accent1">
                    <a:lumMod val="75000"/>
                  </a:schemeClr>
                </a:solidFill>
                <a:latin typeface="Corbel" pitchFamily="34" charset="0"/>
                <a:ea typeface="ＭＳ Ｐゴシック" pitchFamily="34" charset="-128"/>
                <a:cs typeface="Corbel" pitchFamily="34" charset="0"/>
              </a:rPr>
              <a:t> </a:t>
            </a:r>
            <a:r>
              <a:rPr lang="it-IT" altLang="en-US" sz="1900" b="1" dirty="0" err="1">
                <a:solidFill>
                  <a:schemeClr val="accent1">
                    <a:lumMod val="75000"/>
                  </a:schemeClr>
                </a:solidFill>
                <a:latin typeface="Corbel" pitchFamily="34" charset="0"/>
                <a:ea typeface="ＭＳ Ｐゴシック" pitchFamily="34" charset="-128"/>
                <a:cs typeface="Corbel" pitchFamily="34" charset="0"/>
              </a:rPr>
              <a:t>Although</a:t>
            </a:r>
            <a:r>
              <a:rPr lang="it-IT" altLang="en-US" sz="1900" b="1" dirty="0">
                <a:solidFill>
                  <a:schemeClr val="accent1">
                    <a:lumMod val="75000"/>
                  </a:schemeClr>
                </a:solidFill>
                <a:latin typeface="Corbel" pitchFamily="34" charset="0"/>
                <a:ea typeface="ＭＳ Ｐゴシック" pitchFamily="34" charset="-128"/>
                <a:cs typeface="Corbel" pitchFamily="34" charset="0"/>
              </a:rPr>
              <a:t> </a:t>
            </a:r>
            <a:r>
              <a:rPr lang="it-IT" altLang="en-US" sz="1900" b="1" dirty="0" err="1">
                <a:solidFill>
                  <a:schemeClr val="accent1">
                    <a:lumMod val="75000"/>
                  </a:schemeClr>
                </a:solidFill>
                <a:latin typeface="Corbel" pitchFamily="34" charset="0"/>
                <a:ea typeface="ＭＳ Ｐゴシック" pitchFamily="34" charset="-128"/>
                <a:cs typeface="Corbel" pitchFamily="34" charset="0"/>
              </a:rPr>
              <a:t>complementary</a:t>
            </a:r>
            <a:r>
              <a:rPr lang="it-IT" altLang="en-US" sz="1900" b="1" dirty="0">
                <a:solidFill>
                  <a:schemeClr val="accent1">
                    <a:lumMod val="75000"/>
                  </a:schemeClr>
                </a:solidFill>
                <a:latin typeface="Corbel" pitchFamily="34" charset="0"/>
                <a:ea typeface="ＭＳ Ｐゴシック" pitchFamily="34" charset="-128"/>
                <a:cs typeface="Corbel" pitchFamily="34" charset="0"/>
              </a:rPr>
              <a:t>, RES </a:t>
            </a:r>
            <a:r>
              <a:rPr lang="it-IT" altLang="en-US" sz="1900" b="1" dirty="0" err="1">
                <a:solidFill>
                  <a:schemeClr val="accent1">
                    <a:lumMod val="75000"/>
                  </a:schemeClr>
                </a:solidFill>
                <a:latin typeface="Corbel" pitchFamily="34" charset="0"/>
                <a:ea typeface="ＭＳ Ｐゴシック" pitchFamily="34" charset="-128"/>
                <a:cs typeface="Corbel" pitchFamily="34" charset="0"/>
              </a:rPr>
              <a:t>policies</a:t>
            </a:r>
            <a:r>
              <a:rPr lang="it-IT" altLang="en-US" sz="1900" b="1" dirty="0">
                <a:solidFill>
                  <a:schemeClr val="accent1">
                    <a:lumMod val="75000"/>
                  </a:schemeClr>
                </a:solidFill>
                <a:latin typeface="Corbel" pitchFamily="34" charset="0"/>
                <a:ea typeface="ＭＳ Ｐゴシック" pitchFamily="34" charset="-128"/>
                <a:cs typeface="Corbel" pitchFamily="34" charset="0"/>
              </a:rPr>
              <a:t> are more </a:t>
            </a:r>
            <a:r>
              <a:rPr lang="it-IT" altLang="en-US" sz="1900" b="1" dirty="0" err="1">
                <a:solidFill>
                  <a:schemeClr val="accent1">
                    <a:lumMod val="75000"/>
                  </a:schemeClr>
                </a:solidFill>
                <a:latin typeface="Corbel" pitchFamily="34" charset="0"/>
                <a:ea typeface="ＭＳ Ｐゴシック" pitchFamily="34" charset="-128"/>
                <a:cs typeface="Corbel" pitchFamily="34" charset="0"/>
              </a:rPr>
              <a:t>effective</a:t>
            </a:r>
            <a:r>
              <a:rPr lang="it-IT" altLang="en-US" sz="1900" b="1" dirty="0">
                <a:solidFill>
                  <a:schemeClr val="accent1">
                    <a:lumMod val="75000"/>
                  </a:schemeClr>
                </a:solidFill>
                <a:latin typeface="Corbel" pitchFamily="34" charset="0"/>
                <a:ea typeface="ＭＳ Ｐゴシック" pitchFamily="34" charset="-128"/>
                <a:cs typeface="Corbel" pitchFamily="34" charset="0"/>
              </a:rPr>
              <a:t> </a:t>
            </a:r>
          </a:p>
          <a:p>
            <a:pPr algn="ctr">
              <a:defRPr/>
            </a:pPr>
            <a:r>
              <a:rPr lang="it-IT" altLang="en-US" sz="1900" b="1" dirty="0" err="1">
                <a:solidFill>
                  <a:schemeClr val="accent1">
                    <a:lumMod val="75000"/>
                  </a:schemeClr>
                </a:solidFill>
                <a:latin typeface="Corbel" pitchFamily="34" charset="0"/>
                <a:ea typeface="ＭＳ Ｐゴシック" pitchFamily="34" charset="-128"/>
                <a:cs typeface="Corbel" pitchFamily="34" charset="0"/>
              </a:rPr>
              <a:t>than</a:t>
            </a:r>
            <a:r>
              <a:rPr lang="it-IT" altLang="en-US" sz="1900" b="1" dirty="0">
                <a:solidFill>
                  <a:schemeClr val="accent1">
                    <a:lumMod val="75000"/>
                  </a:schemeClr>
                </a:solidFill>
                <a:latin typeface="Corbel" pitchFamily="34" charset="0"/>
                <a:ea typeface="ＭＳ Ｐゴシック" pitchFamily="34" charset="-128"/>
                <a:cs typeface="Corbel" pitchFamily="34" charset="0"/>
              </a:rPr>
              <a:t> the EU ETS in </a:t>
            </a:r>
            <a:r>
              <a:rPr lang="it-IT" altLang="en-US" sz="1900" b="1" dirty="0" err="1">
                <a:solidFill>
                  <a:schemeClr val="accent1">
                    <a:lumMod val="75000"/>
                  </a:schemeClr>
                </a:solidFill>
                <a:latin typeface="Corbel" pitchFamily="34" charset="0"/>
                <a:ea typeface="ＭＳ Ｐゴシック" pitchFamily="34" charset="-128"/>
                <a:cs typeface="Corbel" pitchFamily="34" charset="0"/>
              </a:rPr>
              <a:t>reducing</a:t>
            </a:r>
            <a:r>
              <a:rPr lang="it-IT" altLang="en-US" sz="1900" b="1" dirty="0">
                <a:solidFill>
                  <a:schemeClr val="accent1">
                    <a:lumMod val="75000"/>
                  </a:schemeClr>
                </a:solidFill>
                <a:latin typeface="Corbel" pitchFamily="34" charset="0"/>
                <a:ea typeface="ＭＳ Ｐゴシック" pitchFamily="34" charset="-128"/>
                <a:cs typeface="Corbel" pitchFamily="34" charset="0"/>
              </a:rPr>
              <a:t> </a:t>
            </a:r>
            <a:r>
              <a:rPr lang="it-IT" altLang="en-US" sz="1900" b="1" dirty="0" err="1">
                <a:solidFill>
                  <a:schemeClr val="accent1">
                    <a:lumMod val="75000"/>
                  </a:schemeClr>
                </a:solidFill>
                <a:latin typeface="Corbel" pitchFamily="34" charset="0"/>
                <a:ea typeface="ＭＳ Ｐゴシック" pitchFamily="34" charset="-128"/>
                <a:cs typeface="Corbel" pitchFamily="34" charset="0"/>
              </a:rPr>
              <a:t>emissions</a:t>
            </a:r>
            <a:r>
              <a:rPr lang="it-IT" altLang="en-US" sz="1900" b="1" dirty="0">
                <a:solidFill>
                  <a:schemeClr val="accent1">
                    <a:lumMod val="75000"/>
                  </a:schemeClr>
                </a:solidFill>
                <a:latin typeface="Corbel" pitchFamily="34" charset="0"/>
                <a:ea typeface="ＭＳ Ｐゴシック" pitchFamily="34" charset="-128"/>
                <a:cs typeface="Corbel" pitchFamily="34" charset="0"/>
              </a:rPr>
              <a:t>. </a:t>
            </a:r>
            <a:endParaRPr lang="it-IT" altLang="en-US" sz="1900" dirty="0">
              <a:solidFill>
                <a:schemeClr val="accent1">
                  <a:lumMod val="75000"/>
                </a:schemeClr>
              </a:solidFill>
              <a:latin typeface="Corbel" pitchFamily="34" charset="0"/>
              <a:ea typeface="ＭＳ Ｐゴシック" pitchFamily="34" charset="-128"/>
              <a:cs typeface="Corbel" pitchFamily="34" charset="0"/>
            </a:endParaRPr>
          </a:p>
        </p:txBody>
      </p:sp>
      <p:sp>
        <p:nvSpPr>
          <p:cNvPr id="4" name="CasellaDiTesto 3">
            <a:extLst>
              <a:ext uri="{FF2B5EF4-FFF2-40B4-BE49-F238E27FC236}">
                <a16:creationId xmlns:a16="http://schemas.microsoft.com/office/drawing/2014/main" id="{6A5A00C3-D748-2A4D-895A-8AE649FFC71E}"/>
              </a:ext>
            </a:extLst>
          </p:cNvPr>
          <p:cNvSpPr txBox="1"/>
          <p:nvPr/>
        </p:nvSpPr>
        <p:spPr>
          <a:xfrm>
            <a:off x="2937164" y="1783058"/>
            <a:ext cx="6641113" cy="430887"/>
          </a:xfrm>
          <a:prstGeom prst="rect">
            <a:avLst/>
          </a:prstGeom>
          <a:noFill/>
        </p:spPr>
        <p:txBody>
          <a:bodyPr wrap="none" rtlCol="0">
            <a:spAutoFit/>
          </a:bodyPr>
          <a:lstStyle/>
          <a:p>
            <a:r>
              <a:rPr lang="it-IT" altLang="en-US" sz="2200" b="1" dirty="0">
                <a:solidFill>
                  <a:schemeClr val="accent1">
                    <a:lumMod val="75000"/>
                  </a:schemeClr>
                </a:solidFill>
                <a:latin typeface="Corbel" panose="020B0503020204020204" pitchFamily="34" charset="0"/>
                <a:cs typeface="Calibri Light" panose="020F0302020204030204" pitchFamily="34" charset="0"/>
              </a:rPr>
              <a:t>B) Ex-post </a:t>
            </a:r>
            <a:r>
              <a:rPr lang="it-IT" altLang="en-US" sz="2200" b="1" dirty="0" err="1">
                <a:solidFill>
                  <a:schemeClr val="accent1">
                    <a:lumMod val="75000"/>
                  </a:schemeClr>
                </a:solidFill>
                <a:latin typeface="Corbel" panose="020B0503020204020204" pitchFamily="34" charset="0"/>
                <a:cs typeface="Calibri Light" panose="020F0302020204030204" pitchFamily="34" charset="0"/>
              </a:rPr>
              <a:t>analysis</a:t>
            </a:r>
            <a:r>
              <a:rPr lang="it-IT" altLang="en-US" sz="2200" b="1" dirty="0">
                <a:solidFill>
                  <a:schemeClr val="accent1">
                    <a:lumMod val="75000"/>
                  </a:schemeClr>
                </a:solidFill>
                <a:latin typeface="Corbel" panose="020B0503020204020204" pitchFamily="34" charset="0"/>
                <a:cs typeface="Calibri Light" panose="020F0302020204030204" pitchFamily="34" charset="0"/>
              </a:rPr>
              <a:t> on </a:t>
            </a:r>
            <a:r>
              <a:rPr lang="it-IT" altLang="en-US" sz="2200" b="1" dirty="0" err="1">
                <a:solidFill>
                  <a:schemeClr val="accent1">
                    <a:lumMod val="75000"/>
                  </a:schemeClr>
                </a:solidFill>
                <a:latin typeface="Corbel" panose="020B0503020204020204" pitchFamily="34" charset="0"/>
                <a:cs typeface="Calibri Light" panose="020F0302020204030204" pitchFamily="34" charset="0"/>
              </a:rPr>
              <a:t>climate</a:t>
            </a:r>
            <a:r>
              <a:rPr lang="it-IT" altLang="en-US" sz="2200" b="1" dirty="0">
                <a:solidFill>
                  <a:schemeClr val="accent1">
                    <a:lumMod val="75000"/>
                  </a:schemeClr>
                </a:solidFill>
                <a:latin typeface="Corbel" panose="020B0503020204020204" pitchFamily="34" charset="0"/>
                <a:cs typeface="Calibri Light" panose="020F0302020204030204" pitchFamily="34" charset="0"/>
              </a:rPr>
              <a:t> policy </a:t>
            </a:r>
            <a:r>
              <a:rPr lang="it-IT" altLang="en-US" sz="2200" b="1" dirty="0" err="1">
                <a:solidFill>
                  <a:schemeClr val="accent1">
                    <a:lumMod val="75000"/>
                  </a:schemeClr>
                </a:solidFill>
                <a:latin typeface="Corbel" panose="020B0503020204020204" pitchFamily="34" charset="0"/>
                <a:cs typeface="Calibri Light" panose="020F0302020204030204" pitchFamily="34" charset="0"/>
              </a:rPr>
              <a:t>interaction</a:t>
            </a:r>
            <a:r>
              <a:rPr lang="it-IT" altLang="en-US" sz="2200" b="1" dirty="0">
                <a:solidFill>
                  <a:schemeClr val="accent1">
                    <a:lumMod val="75000"/>
                  </a:schemeClr>
                </a:solidFill>
                <a:latin typeface="Corbel" panose="020B0503020204020204" pitchFamily="34" charset="0"/>
                <a:cs typeface="Calibri Light" panose="020F0302020204030204" pitchFamily="34" charset="0"/>
              </a:rPr>
              <a:t> (1/3) </a:t>
            </a:r>
            <a:endParaRPr lang="it-IT" sz="2200" b="1" dirty="0">
              <a:solidFill>
                <a:schemeClr val="accent1">
                  <a:lumMod val="75000"/>
                </a:schemeClr>
              </a:solidFill>
              <a:latin typeface="Corbel" panose="020B0503020204020204" pitchFamily="34" charset="0"/>
            </a:endParaRPr>
          </a:p>
        </p:txBody>
      </p:sp>
    </p:spTree>
    <p:extLst>
      <p:ext uri="{BB962C8B-B14F-4D97-AF65-F5344CB8AC3E}">
        <p14:creationId xmlns:p14="http://schemas.microsoft.com/office/powerpoint/2010/main" val="30683584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err="1">
                <a:solidFill>
                  <a:schemeClr val="accent1">
                    <a:lumMod val="75000"/>
                  </a:schemeClr>
                </a:solidFill>
                <a:latin typeface="Corbel" panose="020B0503020204020204" pitchFamily="34" charset="0"/>
                <a:cs typeface="Calibri Light" panose="020F0302020204030204" pitchFamily="34" charset="0"/>
              </a:rPr>
              <a:t>Interazione</a:t>
            </a:r>
            <a:r>
              <a:rPr lang="en-US" sz="1200" b="1" dirty="0">
                <a:solidFill>
                  <a:schemeClr val="accent1">
                    <a:lumMod val="75000"/>
                  </a:schemeClr>
                </a:solidFill>
                <a:latin typeface="Corbel" panose="020B0503020204020204" pitchFamily="34" charset="0"/>
                <a:cs typeface="Calibri Light" panose="020F0302020204030204" pitchFamily="34" charset="0"/>
              </a:rPr>
              <a:t> dell’ EU ETS con </a:t>
            </a:r>
            <a:r>
              <a:rPr lang="en-US" sz="1200" b="1" dirty="0" err="1">
                <a:solidFill>
                  <a:schemeClr val="accent1">
                    <a:lumMod val="75000"/>
                  </a:schemeClr>
                </a:solidFill>
                <a:latin typeface="Corbel" panose="020B0503020204020204" pitchFamily="34" charset="0"/>
                <a:cs typeface="Calibri Light" panose="020F0302020204030204" pitchFamily="34" charset="0"/>
              </a:rPr>
              <a:t>altre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politiche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climatiche</a:t>
            </a:r>
            <a:r>
              <a:rPr lang="en-US" sz="1200" b="1" dirty="0">
                <a:solidFill>
                  <a:schemeClr val="accent1">
                    <a:lumMod val="75000"/>
                  </a:schemeClr>
                </a:solidFill>
                <a:latin typeface="Corbel" panose="020B0503020204020204" pitchFamily="34" charset="0"/>
                <a:cs typeface="Calibri Light" panose="020F0302020204030204" pitchFamily="34" charset="0"/>
              </a:rPr>
              <a:t> e </a:t>
            </a:r>
            <a:r>
              <a:rPr lang="en-US" sz="1200" b="1" dirty="0" err="1">
                <a:solidFill>
                  <a:schemeClr val="accent1">
                    <a:lumMod val="75000"/>
                  </a:schemeClr>
                </a:solidFill>
                <a:latin typeface="Corbel" panose="020B0503020204020204" pitchFamily="34" charset="0"/>
                <a:cs typeface="Calibri Light" panose="020F0302020204030204" pitchFamily="34" charset="0"/>
              </a:rPr>
              <a:t>energetiche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europee</a:t>
            </a:r>
            <a:endParaRPr lang="en-US" sz="1200" b="1" dirty="0">
              <a:solidFill>
                <a:schemeClr val="accent1">
                  <a:lumMod val="75000"/>
                </a:schemeClr>
              </a:solidFill>
              <a:latin typeface="Corbel" panose="020B0503020204020204" pitchFamily="34" charset="0"/>
              <a:cs typeface="Calibri Light" panose="020F0302020204030204" pitchFamily="34" charset="0"/>
            </a:endParaRP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3" name="Rettangolo 2">
            <a:extLst>
              <a:ext uri="{FF2B5EF4-FFF2-40B4-BE49-F238E27FC236}">
                <a16:creationId xmlns:a16="http://schemas.microsoft.com/office/drawing/2014/main" id="{779BF3C4-DA1D-2A4D-9693-0E6300F20045}"/>
              </a:ext>
            </a:extLst>
          </p:cNvPr>
          <p:cNvSpPr/>
          <p:nvPr/>
        </p:nvSpPr>
        <p:spPr>
          <a:xfrm>
            <a:off x="2937164" y="2436079"/>
            <a:ext cx="7550727" cy="4093428"/>
          </a:xfrm>
          <a:prstGeom prst="rect">
            <a:avLst/>
          </a:prstGeom>
        </p:spPr>
        <p:txBody>
          <a:bodyPr wrap="square">
            <a:spAutoFit/>
          </a:bodyPr>
          <a:lstStyle/>
          <a:p>
            <a:pPr>
              <a:defRPr/>
            </a:pP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2) </a:t>
            </a:r>
            <a:r>
              <a:rPr lang="it-IT" altLang="en-US" sz="2000" b="1" i="1"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Abatement</a:t>
            </a:r>
            <a:r>
              <a:rPr lang="it-IT" altLang="en-US" sz="2000" b="1" i="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it-IT" altLang="en-US" sz="2000" b="1" i="1"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cost</a:t>
            </a:r>
            <a:r>
              <a:rPr lang="it-IT" altLang="en-US" sz="2000" b="1" i="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of </a:t>
            </a:r>
            <a:r>
              <a:rPr lang="it-IT" altLang="en-US" sz="2000" b="1" i="1"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complimentary</a:t>
            </a:r>
            <a:r>
              <a:rPr lang="it-IT" altLang="en-US" sz="2000" b="1" i="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it-IT" altLang="en-US" sz="2000" b="1" i="1"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policies</a:t>
            </a:r>
            <a:endParaRPr lang="it-IT" altLang="en-US" sz="2000" b="1" i="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endParaRPr>
          </a:p>
          <a:p>
            <a:pPr>
              <a:buFont typeface="Wingdings" pitchFamily="2" charset="2"/>
              <a:buNone/>
              <a:defRPr/>
            </a:pPr>
            <a:endParaRPr lang="it-IT" altLang="en-US" sz="1000" i="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endParaRPr>
          </a:p>
          <a:p>
            <a:pPr marL="342900" indent="-342900">
              <a:buFont typeface="Wingdings" pitchFamily="2" charset="2"/>
              <a:buChar char="Ø"/>
              <a:defRPr/>
            </a:pPr>
            <a:r>
              <a:rPr lang="it-IT" altLang="en-US" sz="2000" i="1"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Rey</a:t>
            </a:r>
            <a:r>
              <a:rPr lang="it-IT" altLang="en-US" sz="2000" i="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et al. (2013) </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estimate the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cost</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of CO2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abatement</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for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seven</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RES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technologies</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in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eight</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MSs.</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PV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has</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the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highest</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abatament</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costs</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(over €700/tCO2 in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most</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countries</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a:t>
            </a:r>
          </a:p>
          <a:p>
            <a:pPr marL="342900" indent="-342900">
              <a:buFont typeface="Wingdings" pitchFamily="2" charset="2"/>
              <a:buChar char="Ø"/>
              <a:defRPr/>
            </a:pPr>
            <a:r>
              <a:rPr lang="it-IT" altLang="en-US" sz="2000" i="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Marcantonini &amp; </a:t>
            </a:r>
            <a:r>
              <a:rPr lang="it-IT" altLang="en-US" sz="2000" i="1"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Ellerman</a:t>
            </a:r>
            <a:r>
              <a:rPr lang="it-IT" altLang="en-US" sz="2000" i="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(2015)  </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focus on Germany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estimating</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the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implicit</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carbon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prices</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of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wind</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and PV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power</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generation. </a:t>
            </a:r>
          </a:p>
          <a:p>
            <a:pPr>
              <a:buFont typeface="Wingdings" pitchFamily="2" charset="2"/>
              <a:buNone/>
              <a:defRPr/>
            </a:pPr>
            <a:endParaRPr lang="it-IT" altLang="en-US" sz="1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endParaRPr>
          </a:p>
          <a:p>
            <a:pPr>
              <a:buFont typeface="Wingdings" pitchFamily="2" charset="2"/>
              <a:buNone/>
              <a:defRPr/>
            </a:pP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The </a:t>
            </a:r>
            <a:r>
              <a:rPr lang="it-IT" altLang="en-US" sz="2000" b="1"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abatement</a:t>
            </a:r>
            <a:r>
              <a:rPr lang="it-IT" altLang="en-US" sz="2000" b="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it-IT" altLang="en-US" sz="2000" b="1"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cost</a:t>
            </a:r>
            <a:r>
              <a:rPr lang="it-IT" altLang="en-US" sz="2000" b="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of a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technology</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is</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given</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by the ratio of:</a:t>
            </a:r>
          </a:p>
          <a:p>
            <a:pPr>
              <a:lnSpc>
                <a:spcPct val="100000"/>
              </a:lnSpc>
              <a:buFont typeface="Wingdings" pitchFamily="2" charset="2"/>
              <a:buAutoNum type="alphaLcParenR"/>
              <a:defRPr/>
            </a:pP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The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average</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financial</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support</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to the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technology</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(€/MWh)</a:t>
            </a:r>
          </a:p>
          <a:p>
            <a:pPr>
              <a:lnSpc>
                <a:spcPct val="100000"/>
              </a:lnSpc>
              <a:buFont typeface="Wingdings" pitchFamily="2" charset="2"/>
              <a:buAutoNum type="alphaLcParenR"/>
              <a:defRPr/>
            </a:pP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The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corrisponding</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amount</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of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avoided</a:t>
            </a: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CO2 </a:t>
            </a:r>
            <a:r>
              <a:rPr lang="it-IT"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emissions</a:t>
            </a:r>
            <a:endPar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endParaRPr>
          </a:p>
          <a:p>
            <a:pPr>
              <a:defRPr/>
            </a:pPr>
            <a:endParaRPr lang="it-IT" altLang="en-US" sz="1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endParaRPr>
          </a:p>
          <a:p>
            <a:pPr lvl="1">
              <a:buFont typeface="Wingdings" pitchFamily="2" charset="2"/>
              <a:buChar char="Ø"/>
              <a:defRPr/>
            </a:pPr>
            <a:r>
              <a:rPr lang="it-IT" altLang="en-US" sz="2000" b="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The </a:t>
            </a:r>
            <a:r>
              <a:rPr lang="it-IT" altLang="en-US" sz="2000" b="1"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implicit</a:t>
            </a:r>
            <a:r>
              <a:rPr lang="it-IT" altLang="en-US" sz="2000" b="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carbon </a:t>
            </a:r>
            <a:r>
              <a:rPr lang="it-IT" altLang="en-US" sz="2000" b="1"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price</a:t>
            </a:r>
            <a:r>
              <a:rPr lang="it-IT" altLang="en-US" sz="2000" b="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of </a:t>
            </a:r>
            <a:r>
              <a:rPr lang="it-IT" altLang="en-US" sz="2000" b="1"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renewable</a:t>
            </a:r>
            <a:r>
              <a:rPr lang="it-IT" altLang="en-US" sz="2000" b="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it-IT" altLang="en-US" sz="2000" b="1"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energy</a:t>
            </a:r>
            <a:r>
              <a:rPr lang="it-IT" altLang="en-US" sz="2000" b="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it-IT" altLang="en-US" sz="2000" b="1"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policies</a:t>
            </a:r>
            <a:r>
              <a:rPr lang="it-IT" altLang="en-US" sz="2000" b="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it-IT" altLang="en-US" sz="2000" b="1"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is</a:t>
            </a:r>
            <a:r>
              <a:rPr lang="it-IT" altLang="en-US" sz="2000" b="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it-IT" altLang="en-US" sz="2000" b="1"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considerably</a:t>
            </a:r>
            <a:r>
              <a:rPr lang="it-IT" altLang="en-US" sz="2000" b="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it-IT" altLang="en-US" sz="2000" b="1"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higher</a:t>
            </a:r>
            <a:r>
              <a:rPr lang="it-IT" altLang="en-US" sz="2000" b="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it-IT" altLang="en-US" sz="2000" b="1"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than</a:t>
            </a:r>
            <a:r>
              <a:rPr lang="it-IT" altLang="en-US" sz="2000" b="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the EU ETS </a:t>
            </a:r>
            <a:r>
              <a:rPr lang="it-IT" altLang="en-US" sz="2000" b="1"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price</a:t>
            </a:r>
            <a:r>
              <a:rPr lang="it-IT" altLang="en-US" sz="2000" b="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it-IT" altLang="en-US" sz="2000" b="1"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especially</a:t>
            </a:r>
            <a:r>
              <a:rPr lang="it-IT" altLang="en-US" sz="2000" b="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in PV.</a:t>
            </a:r>
          </a:p>
        </p:txBody>
      </p:sp>
      <p:sp>
        <p:nvSpPr>
          <p:cNvPr id="4" name="CasellaDiTesto 3">
            <a:extLst>
              <a:ext uri="{FF2B5EF4-FFF2-40B4-BE49-F238E27FC236}">
                <a16:creationId xmlns:a16="http://schemas.microsoft.com/office/drawing/2014/main" id="{6A5A00C3-D748-2A4D-895A-8AE649FFC71E}"/>
              </a:ext>
            </a:extLst>
          </p:cNvPr>
          <p:cNvSpPr txBox="1"/>
          <p:nvPr/>
        </p:nvSpPr>
        <p:spPr>
          <a:xfrm>
            <a:off x="2937164" y="1870364"/>
            <a:ext cx="6631495" cy="430887"/>
          </a:xfrm>
          <a:prstGeom prst="rect">
            <a:avLst/>
          </a:prstGeom>
          <a:noFill/>
        </p:spPr>
        <p:txBody>
          <a:bodyPr wrap="none" rtlCol="0">
            <a:spAutoFit/>
          </a:bodyPr>
          <a:lstStyle/>
          <a:p>
            <a:r>
              <a:rPr lang="it-IT" altLang="en-US" sz="2200" b="1" dirty="0">
                <a:solidFill>
                  <a:schemeClr val="accent1">
                    <a:lumMod val="75000"/>
                  </a:schemeClr>
                </a:solidFill>
                <a:latin typeface="Corbel" panose="020B0503020204020204" pitchFamily="34" charset="0"/>
                <a:cs typeface="Calibri Light" panose="020F0302020204030204" pitchFamily="34" charset="0"/>
              </a:rPr>
              <a:t>B) Ex-post </a:t>
            </a:r>
            <a:r>
              <a:rPr lang="it-IT" altLang="en-US" sz="2200" b="1" dirty="0" err="1">
                <a:solidFill>
                  <a:schemeClr val="accent1">
                    <a:lumMod val="75000"/>
                  </a:schemeClr>
                </a:solidFill>
                <a:latin typeface="Corbel" panose="020B0503020204020204" pitchFamily="34" charset="0"/>
                <a:cs typeface="Calibri Light" panose="020F0302020204030204" pitchFamily="34" charset="0"/>
              </a:rPr>
              <a:t>analysis</a:t>
            </a:r>
            <a:r>
              <a:rPr lang="it-IT" altLang="en-US" sz="2200" b="1" dirty="0">
                <a:solidFill>
                  <a:schemeClr val="accent1">
                    <a:lumMod val="75000"/>
                  </a:schemeClr>
                </a:solidFill>
                <a:latin typeface="Corbel" panose="020B0503020204020204" pitchFamily="34" charset="0"/>
                <a:cs typeface="Calibri Light" panose="020F0302020204030204" pitchFamily="34" charset="0"/>
              </a:rPr>
              <a:t> on </a:t>
            </a:r>
            <a:r>
              <a:rPr lang="it-IT" altLang="en-US" sz="2200" b="1" dirty="0" err="1">
                <a:solidFill>
                  <a:schemeClr val="accent1">
                    <a:lumMod val="75000"/>
                  </a:schemeClr>
                </a:solidFill>
                <a:latin typeface="Corbel" panose="020B0503020204020204" pitchFamily="34" charset="0"/>
                <a:cs typeface="Calibri Light" panose="020F0302020204030204" pitchFamily="34" charset="0"/>
              </a:rPr>
              <a:t>climate</a:t>
            </a:r>
            <a:r>
              <a:rPr lang="it-IT" altLang="en-US" sz="2200" b="1" dirty="0">
                <a:solidFill>
                  <a:schemeClr val="accent1">
                    <a:lumMod val="75000"/>
                  </a:schemeClr>
                </a:solidFill>
                <a:latin typeface="Corbel" panose="020B0503020204020204" pitchFamily="34" charset="0"/>
                <a:cs typeface="Calibri Light" panose="020F0302020204030204" pitchFamily="34" charset="0"/>
              </a:rPr>
              <a:t> policy </a:t>
            </a:r>
            <a:r>
              <a:rPr lang="it-IT" altLang="en-US" sz="2200" b="1" dirty="0" err="1">
                <a:solidFill>
                  <a:schemeClr val="accent1">
                    <a:lumMod val="75000"/>
                  </a:schemeClr>
                </a:solidFill>
                <a:latin typeface="Corbel" panose="020B0503020204020204" pitchFamily="34" charset="0"/>
                <a:cs typeface="Calibri Light" panose="020F0302020204030204" pitchFamily="34" charset="0"/>
              </a:rPr>
              <a:t>interaction</a:t>
            </a:r>
            <a:r>
              <a:rPr lang="it-IT" altLang="en-US" sz="2200" b="1" dirty="0">
                <a:solidFill>
                  <a:schemeClr val="accent1">
                    <a:lumMod val="75000"/>
                  </a:schemeClr>
                </a:solidFill>
                <a:latin typeface="Corbel" panose="020B0503020204020204" pitchFamily="34" charset="0"/>
                <a:cs typeface="Calibri Light" panose="020F0302020204030204" pitchFamily="34" charset="0"/>
              </a:rPr>
              <a:t> (2/3) </a:t>
            </a:r>
            <a:endParaRPr lang="it-IT" sz="2200" b="1" dirty="0">
              <a:solidFill>
                <a:schemeClr val="accent1">
                  <a:lumMod val="75000"/>
                </a:schemeClr>
              </a:solidFill>
              <a:latin typeface="Corbel" panose="020B0503020204020204" pitchFamily="34" charset="0"/>
            </a:endParaRPr>
          </a:p>
        </p:txBody>
      </p:sp>
    </p:spTree>
    <p:extLst>
      <p:ext uri="{BB962C8B-B14F-4D97-AF65-F5344CB8AC3E}">
        <p14:creationId xmlns:p14="http://schemas.microsoft.com/office/powerpoint/2010/main" val="39430059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err="1">
                <a:solidFill>
                  <a:schemeClr val="accent1">
                    <a:lumMod val="75000"/>
                  </a:schemeClr>
                </a:solidFill>
                <a:latin typeface="Corbel" panose="020B0503020204020204" pitchFamily="34" charset="0"/>
                <a:cs typeface="Calibri Light" panose="020F0302020204030204" pitchFamily="34" charset="0"/>
              </a:rPr>
              <a:t>Interazione</a:t>
            </a:r>
            <a:r>
              <a:rPr lang="en-US" sz="1200" b="1" dirty="0">
                <a:solidFill>
                  <a:schemeClr val="accent1">
                    <a:lumMod val="75000"/>
                  </a:schemeClr>
                </a:solidFill>
                <a:latin typeface="Corbel" panose="020B0503020204020204" pitchFamily="34" charset="0"/>
                <a:cs typeface="Calibri Light" panose="020F0302020204030204" pitchFamily="34" charset="0"/>
              </a:rPr>
              <a:t> dell’ EU ETS con </a:t>
            </a:r>
            <a:r>
              <a:rPr lang="en-US" sz="1200" b="1" dirty="0" err="1">
                <a:solidFill>
                  <a:schemeClr val="accent1">
                    <a:lumMod val="75000"/>
                  </a:schemeClr>
                </a:solidFill>
                <a:latin typeface="Corbel" panose="020B0503020204020204" pitchFamily="34" charset="0"/>
                <a:cs typeface="Calibri Light" panose="020F0302020204030204" pitchFamily="34" charset="0"/>
              </a:rPr>
              <a:t>altre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politiche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climatiche</a:t>
            </a:r>
            <a:r>
              <a:rPr lang="en-US" sz="1200" b="1" dirty="0">
                <a:solidFill>
                  <a:schemeClr val="accent1">
                    <a:lumMod val="75000"/>
                  </a:schemeClr>
                </a:solidFill>
                <a:latin typeface="Corbel" panose="020B0503020204020204" pitchFamily="34" charset="0"/>
                <a:cs typeface="Calibri Light" panose="020F0302020204030204" pitchFamily="34" charset="0"/>
              </a:rPr>
              <a:t> e </a:t>
            </a:r>
            <a:r>
              <a:rPr lang="en-US" sz="1200" b="1" dirty="0" err="1">
                <a:solidFill>
                  <a:schemeClr val="accent1">
                    <a:lumMod val="75000"/>
                  </a:schemeClr>
                </a:solidFill>
                <a:latin typeface="Corbel" panose="020B0503020204020204" pitchFamily="34" charset="0"/>
                <a:cs typeface="Calibri Light" panose="020F0302020204030204" pitchFamily="34" charset="0"/>
              </a:rPr>
              <a:t>energetiche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europee</a:t>
            </a:r>
            <a:endParaRPr lang="en-US" sz="1200" b="1" dirty="0">
              <a:solidFill>
                <a:schemeClr val="accent1">
                  <a:lumMod val="75000"/>
                </a:schemeClr>
              </a:solidFill>
              <a:latin typeface="Corbel" panose="020B0503020204020204" pitchFamily="34" charset="0"/>
              <a:cs typeface="Calibri Light" panose="020F0302020204030204" pitchFamily="34" charset="0"/>
            </a:endParaRP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3" name="Rettangolo 2">
            <a:extLst>
              <a:ext uri="{FF2B5EF4-FFF2-40B4-BE49-F238E27FC236}">
                <a16:creationId xmlns:a16="http://schemas.microsoft.com/office/drawing/2014/main" id="{779BF3C4-DA1D-2A4D-9693-0E6300F20045}"/>
              </a:ext>
            </a:extLst>
          </p:cNvPr>
          <p:cNvSpPr/>
          <p:nvPr/>
        </p:nvSpPr>
        <p:spPr>
          <a:xfrm>
            <a:off x="2608739" y="2449747"/>
            <a:ext cx="8405625" cy="4139595"/>
          </a:xfrm>
          <a:prstGeom prst="rect">
            <a:avLst/>
          </a:prstGeom>
        </p:spPr>
        <p:txBody>
          <a:bodyPr wrap="square">
            <a:spAutoFit/>
          </a:bodyPr>
          <a:lstStyle/>
          <a:p>
            <a:r>
              <a:rPr lang="it-IT" altLang="en-US" sz="2000" dirty="0">
                <a:solidFill>
                  <a:schemeClr val="accent1">
                    <a:lumMod val="75000"/>
                  </a:schemeClr>
                </a:solidFill>
                <a:latin typeface="Corbel" panose="020B0503020204020204" pitchFamily="34" charset="0"/>
                <a:cs typeface="Corbel" panose="020B0503020204020204" pitchFamily="34" charset="0"/>
              </a:rPr>
              <a:t>3) </a:t>
            </a:r>
            <a:r>
              <a:rPr lang="it-IT" altLang="en-US" sz="2000" b="1" i="1" dirty="0" err="1">
                <a:solidFill>
                  <a:schemeClr val="accent1">
                    <a:lumMod val="75000"/>
                  </a:schemeClr>
                </a:solidFill>
                <a:latin typeface="Corbel" panose="020B0503020204020204" pitchFamily="34" charset="0"/>
                <a:cs typeface="Corbel" panose="020B0503020204020204" pitchFamily="34" charset="0"/>
              </a:rPr>
              <a:t>Effect</a:t>
            </a:r>
            <a:r>
              <a:rPr lang="it-IT" altLang="en-US" sz="2000" b="1" i="1" dirty="0">
                <a:solidFill>
                  <a:schemeClr val="accent1">
                    <a:lumMod val="75000"/>
                  </a:schemeClr>
                </a:solidFill>
                <a:latin typeface="Corbel" panose="020B0503020204020204" pitchFamily="34" charset="0"/>
                <a:cs typeface="Corbel" panose="020B0503020204020204" pitchFamily="34" charset="0"/>
              </a:rPr>
              <a:t> of </a:t>
            </a:r>
            <a:r>
              <a:rPr lang="it-IT" altLang="en-US" sz="2000" b="1" i="1" dirty="0" err="1">
                <a:solidFill>
                  <a:schemeClr val="accent1">
                    <a:lumMod val="75000"/>
                  </a:schemeClr>
                </a:solidFill>
                <a:latin typeface="Corbel" panose="020B0503020204020204" pitchFamily="34" charset="0"/>
                <a:cs typeface="Corbel" panose="020B0503020204020204" pitchFamily="34" charset="0"/>
              </a:rPr>
              <a:t>complementary</a:t>
            </a:r>
            <a:r>
              <a:rPr lang="it-IT" altLang="en-US" sz="2000" b="1" i="1" dirty="0">
                <a:solidFill>
                  <a:schemeClr val="accent1">
                    <a:lumMod val="75000"/>
                  </a:schemeClr>
                </a:solidFill>
                <a:latin typeface="Corbel" panose="020B0503020204020204" pitchFamily="34" charset="0"/>
                <a:cs typeface="Corbel" panose="020B0503020204020204" pitchFamily="34" charset="0"/>
              </a:rPr>
              <a:t> </a:t>
            </a:r>
            <a:r>
              <a:rPr lang="it-IT" altLang="en-US" sz="2000" b="1" i="1" dirty="0" err="1">
                <a:solidFill>
                  <a:schemeClr val="accent1">
                    <a:lumMod val="75000"/>
                  </a:schemeClr>
                </a:solidFill>
                <a:latin typeface="Corbel" panose="020B0503020204020204" pitchFamily="34" charset="0"/>
                <a:cs typeface="Corbel" panose="020B0503020204020204" pitchFamily="34" charset="0"/>
              </a:rPr>
              <a:t>policies</a:t>
            </a:r>
            <a:r>
              <a:rPr lang="it-IT" altLang="en-US" sz="2000" b="1" i="1" dirty="0">
                <a:solidFill>
                  <a:schemeClr val="accent1">
                    <a:lumMod val="75000"/>
                  </a:schemeClr>
                </a:solidFill>
                <a:latin typeface="Corbel" panose="020B0503020204020204" pitchFamily="34" charset="0"/>
                <a:cs typeface="Corbel" panose="020B0503020204020204" pitchFamily="34" charset="0"/>
              </a:rPr>
              <a:t> on carbon </a:t>
            </a:r>
            <a:r>
              <a:rPr lang="it-IT" altLang="en-US" sz="2000" b="1" i="1" dirty="0" err="1">
                <a:solidFill>
                  <a:schemeClr val="accent1">
                    <a:lumMod val="75000"/>
                  </a:schemeClr>
                </a:solidFill>
                <a:latin typeface="Corbel" panose="020B0503020204020204" pitchFamily="34" charset="0"/>
                <a:cs typeface="Corbel" panose="020B0503020204020204" pitchFamily="34" charset="0"/>
              </a:rPr>
              <a:t>prices</a:t>
            </a:r>
            <a:endParaRPr lang="it-IT" altLang="en-US" sz="2000" b="1" i="1" dirty="0">
              <a:solidFill>
                <a:schemeClr val="accent1">
                  <a:lumMod val="75000"/>
                </a:schemeClr>
              </a:solidFill>
              <a:latin typeface="Corbel" panose="020B0503020204020204" pitchFamily="34" charset="0"/>
              <a:cs typeface="Corbel" panose="020B0503020204020204" pitchFamily="34" charset="0"/>
            </a:endParaRPr>
          </a:p>
          <a:p>
            <a:endParaRPr lang="it-IT" altLang="en-US" sz="500" b="1" i="1" dirty="0">
              <a:solidFill>
                <a:schemeClr val="accent1">
                  <a:lumMod val="75000"/>
                </a:schemeClr>
              </a:solidFill>
              <a:latin typeface="Corbel" panose="020B0503020204020204" pitchFamily="34" charset="0"/>
              <a:cs typeface="Corbel" panose="020B0503020204020204" pitchFamily="34" charset="0"/>
            </a:endParaRPr>
          </a:p>
          <a:p>
            <a:r>
              <a:rPr lang="it-IT" altLang="en-US" sz="2000" dirty="0">
                <a:solidFill>
                  <a:schemeClr val="accent1">
                    <a:lumMod val="75000"/>
                  </a:schemeClr>
                </a:solidFill>
                <a:latin typeface="Corbel" panose="020B0503020204020204" pitchFamily="34" charset="0"/>
                <a:cs typeface="Corbel" panose="020B0503020204020204" pitchFamily="34" charset="0"/>
              </a:rPr>
              <a:t>Koch et al. (2014) </a:t>
            </a:r>
            <a:r>
              <a:rPr lang="it-IT" altLang="en-US" sz="2000" dirty="0" err="1">
                <a:solidFill>
                  <a:schemeClr val="accent1">
                    <a:lumMod val="75000"/>
                  </a:schemeClr>
                </a:solidFill>
                <a:latin typeface="Corbel" panose="020B0503020204020204" pitchFamily="34" charset="0"/>
                <a:cs typeface="Corbel" panose="020B0503020204020204" pitchFamily="34" charset="0"/>
              </a:rPr>
              <a:t>explain</a:t>
            </a:r>
            <a:r>
              <a:rPr lang="it-IT" altLang="en-US" sz="2000" dirty="0">
                <a:solidFill>
                  <a:schemeClr val="accent1">
                    <a:lumMod val="75000"/>
                  </a:schemeClr>
                </a:solidFill>
                <a:latin typeface="Corbel" panose="020B0503020204020204" pitchFamily="34" charset="0"/>
                <a:cs typeface="Corbel" panose="020B0503020204020204" pitchFamily="34" charset="0"/>
              </a:rPr>
              <a:t> the </a:t>
            </a:r>
            <a:r>
              <a:rPr lang="it-IT" altLang="en-US" sz="2000" dirty="0" err="1">
                <a:solidFill>
                  <a:schemeClr val="accent1">
                    <a:lumMod val="75000"/>
                  </a:schemeClr>
                </a:solidFill>
                <a:latin typeface="Corbel" panose="020B0503020204020204" pitchFamily="34" charset="0"/>
                <a:cs typeface="Corbel" panose="020B0503020204020204" pitchFamily="34" charset="0"/>
              </a:rPr>
              <a:t>dynamics</a:t>
            </a:r>
            <a:r>
              <a:rPr lang="it-IT" altLang="en-US" sz="2000" dirty="0">
                <a:solidFill>
                  <a:schemeClr val="accent1">
                    <a:lumMod val="75000"/>
                  </a:schemeClr>
                </a:solidFill>
                <a:latin typeface="Corbel" panose="020B0503020204020204" pitchFamily="34" charset="0"/>
                <a:cs typeface="Corbel" panose="020B0503020204020204" pitchFamily="34" charset="0"/>
              </a:rPr>
              <a:t> of EUA </a:t>
            </a:r>
            <a:r>
              <a:rPr lang="it-IT" altLang="en-US" sz="2000" dirty="0" err="1">
                <a:solidFill>
                  <a:schemeClr val="accent1">
                    <a:lumMod val="75000"/>
                  </a:schemeClr>
                </a:solidFill>
                <a:latin typeface="Corbel" panose="020B0503020204020204" pitchFamily="34" charset="0"/>
                <a:cs typeface="Corbel" panose="020B0503020204020204" pitchFamily="34" charset="0"/>
              </a:rPr>
              <a:t>prices</a:t>
            </a:r>
            <a:r>
              <a:rPr lang="it-IT" altLang="en-US" sz="2000" dirty="0">
                <a:solidFill>
                  <a:schemeClr val="accent1">
                    <a:lumMod val="75000"/>
                  </a:schemeClr>
                </a:solidFill>
                <a:latin typeface="Corbel" panose="020B0503020204020204" pitchFamily="34" charset="0"/>
                <a:cs typeface="Corbel" panose="020B0503020204020204" pitchFamily="34" charset="0"/>
              </a:rPr>
              <a:t>, </a:t>
            </a:r>
            <a:r>
              <a:rPr lang="it-IT" altLang="en-US" sz="2000" dirty="0" err="1">
                <a:solidFill>
                  <a:schemeClr val="accent1">
                    <a:lumMod val="75000"/>
                  </a:schemeClr>
                </a:solidFill>
                <a:latin typeface="Corbel" panose="020B0503020204020204" pitchFamily="34" charset="0"/>
                <a:cs typeface="Corbel" panose="020B0503020204020204" pitchFamily="34" charset="0"/>
              </a:rPr>
              <a:t>they</a:t>
            </a:r>
            <a:r>
              <a:rPr lang="it-IT" altLang="en-US" sz="2000" dirty="0">
                <a:solidFill>
                  <a:schemeClr val="accent1">
                    <a:lumMod val="75000"/>
                  </a:schemeClr>
                </a:solidFill>
                <a:latin typeface="Corbel" panose="020B0503020204020204" pitchFamily="34" charset="0"/>
                <a:cs typeface="Corbel" panose="020B0503020204020204" pitchFamily="34" charset="0"/>
              </a:rPr>
              <a:t> investigate the </a:t>
            </a:r>
            <a:r>
              <a:rPr lang="it-IT" altLang="en-US" sz="2000" dirty="0" err="1">
                <a:solidFill>
                  <a:schemeClr val="accent1">
                    <a:lumMod val="75000"/>
                  </a:schemeClr>
                </a:solidFill>
                <a:latin typeface="Corbel" panose="020B0503020204020204" pitchFamily="34" charset="0"/>
                <a:cs typeface="Corbel" panose="020B0503020204020204" pitchFamily="34" charset="0"/>
              </a:rPr>
              <a:t>releted</a:t>
            </a:r>
            <a:r>
              <a:rPr lang="it-IT" altLang="en-US" sz="2000" dirty="0">
                <a:solidFill>
                  <a:schemeClr val="accent1">
                    <a:lumMod val="75000"/>
                  </a:schemeClr>
                </a:solidFill>
                <a:latin typeface="Corbel" panose="020B0503020204020204" pitchFamily="34" charset="0"/>
                <a:cs typeface="Corbel" panose="020B0503020204020204" pitchFamily="34" charset="0"/>
              </a:rPr>
              <a:t> </a:t>
            </a:r>
            <a:r>
              <a:rPr lang="it-IT" altLang="en-US" sz="2000" dirty="0" err="1">
                <a:solidFill>
                  <a:schemeClr val="accent1">
                    <a:lumMod val="75000"/>
                  </a:schemeClr>
                </a:solidFill>
                <a:latin typeface="Corbel" panose="020B0503020204020204" pitchFamily="34" charset="0"/>
                <a:cs typeface="Corbel" panose="020B0503020204020204" pitchFamily="34" charset="0"/>
              </a:rPr>
              <a:t>importance</a:t>
            </a:r>
            <a:r>
              <a:rPr lang="it-IT" altLang="en-US" sz="2000" dirty="0">
                <a:solidFill>
                  <a:schemeClr val="accent1">
                    <a:lumMod val="75000"/>
                  </a:schemeClr>
                </a:solidFill>
                <a:latin typeface="Corbel" panose="020B0503020204020204" pitchFamily="34" charset="0"/>
                <a:cs typeface="Corbel" panose="020B0503020204020204" pitchFamily="34" charset="0"/>
              </a:rPr>
              <a:t> of:  i.) relative </a:t>
            </a:r>
            <a:r>
              <a:rPr lang="it-IT" altLang="en-US" sz="2000" dirty="0" err="1">
                <a:solidFill>
                  <a:schemeClr val="accent1">
                    <a:lumMod val="75000"/>
                  </a:schemeClr>
                </a:solidFill>
                <a:latin typeface="Corbel" panose="020B0503020204020204" pitchFamily="34" charset="0"/>
                <a:cs typeface="Corbel" panose="020B0503020204020204" pitchFamily="34" charset="0"/>
              </a:rPr>
              <a:t>prices</a:t>
            </a:r>
            <a:r>
              <a:rPr lang="it-IT" altLang="en-US" sz="2000" dirty="0">
                <a:solidFill>
                  <a:schemeClr val="accent1">
                    <a:lumMod val="75000"/>
                  </a:schemeClr>
                </a:solidFill>
                <a:latin typeface="Corbel" panose="020B0503020204020204" pitchFamily="34" charset="0"/>
                <a:cs typeface="Corbel" panose="020B0503020204020204" pitchFamily="34" charset="0"/>
              </a:rPr>
              <a:t> of </a:t>
            </a:r>
            <a:r>
              <a:rPr lang="it-IT" altLang="en-US" sz="2000" dirty="0" err="1">
                <a:solidFill>
                  <a:schemeClr val="accent1">
                    <a:lumMod val="75000"/>
                  </a:schemeClr>
                </a:solidFill>
                <a:latin typeface="Corbel" panose="020B0503020204020204" pitchFamily="34" charset="0"/>
                <a:cs typeface="Corbel" panose="020B0503020204020204" pitchFamily="34" charset="0"/>
              </a:rPr>
              <a:t>natural</a:t>
            </a:r>
            <a:r>
              <a:rPr lang="it-IT" altLang="en-US" sz="2000" dirty="0">
                <a:solidFill>
                  <a:schemeClr val="accent1">
                    <a:lumMod val="75000"/>
                  </a:schemeClr>
                </a:solidFill>
                <a:latin typeface="Corbel" panose="020B0503020204020204" pitchFamily="34" charset="0"/>
                <a:cs typeface="Corbel" panose="020B0503020204020204" pitchFamily="34" charset="0"/>
              </a:rPr>
              <a:t> gas and </a:t>
            </a:r>
            <a:r>
              <a:rPr lang="it-IT" altLang="en-US" sz="2000" dirty="0" err="1">
                <a:solidFill>
                  <a:schemeClr val="accent1">
                    <a:lumMod val="75000"/>
                  </a:schemeClr>
                </a:solidFill>
                <a:latin typeface="Corbel" panose="020B0503020204020204" pitchFamily="34" charset="0"/>
                <a:cs typeface="Corbel" panose="020B0503020204020204" pitchFamily="34" charset="0"/>
              </a:rPr>
              <a:t>coal</a:t>
            </a:r>
            <a:r>
              <a:rPr lang="it-IT" altLang="en-US" sz="2000" dirty="0">
                <a:solidFill>
                  <a:schemeClr val="accent1">
                    <a:lumMod val="75000"/>
                  </a:schemeClr>
                </a:solidFill>
                <a:latin typeface="Corbel" panose="020B0503020204020204" pitchFamily="34" charset="0"/>
                <a:cs typeface="Corbel" panose="020B0503020204020204" pitchFamily="34" charset="0"/>
              </a:rPr>
              <a:t>; ii.) </a:t>
            </a:r>
            <a:r>
              <a:rPr lang="it-IT" altLang="en-US" sz="2000" dirty="0" err="1">
                <a:solidFill>
                  <a:schemeClr val="accent1">
                    <a:lumMod val="75000"/>
                  </a:schemeClr>
                </a:solidFill>
                <a:latin typeface="Corbel" panose="020B0503020204020204" pitchFamily="34" charset="0"/>
                <a:cs typeface="Corbel" panose="020B0503020204020204" pitchFamily="34" charset="0"/>
              </a:rPr>
              <a:t>expectations</a:t>
            </a:r>
            <a:r>
              <a:rPr lang="it-IT" altLang="en-US" sz="2000" dirty="0">
                <a:solidFill>
                  <a:schemeClr val="accent1">
                    <a:lumMod val="75000"/>
                  </a:schemeClr>
                </a:solidFill>
                <a:latin typeface="Corbel" panose="020B0503020204020204" pitchFamily="34" charset="0"/>
                <a:cs typeface="Corbel" panose="020B0503020204020204" pitchFamily="34" charset="0"/>
              </a:rPr>
              <a:t> on </a:t>
            </a:r>
            <a:r>
              <a:rPr lang="it-IT" altLang="en-US" sz="2000" dirty="0" err="1">
                <a:solidFill>
                  <a:schemeClr val="accent1">
                    <a:lumMod val="75000"/>
                  </a:schemeClr>
                </a:solidFill>
                <a:latin typeface="Corbel" panose="020B0503020204020204" pitchFamily="34" charset="0"/>
                <a:cs typeface="Corbel" panose="020B0503020204020204" pitchFamily="34" charset="0"/>
              </a:rPr>
              <a:t>economic</a:t>
            </a:r>
            <a:r>
              <a:rPr lang="it-IT" altLang="en-US" sz="2000" dirty="0">
                <a:solidFill>
                  <a:schemeClr val="accent1">
                    <a:lumMod val="75000"/>
                  </a:schemeClr>
                </a:solidFill>
                <a:latin typeface="Corbel" panose="020B0503020204020204" pitchFamily="34" charset="0"/>
                <a:cs typeface="Corbel" panose="020B0503020204020204" pitchFamily="34" charset="0"/>
              </a:rPr>
              <a:t> </a:t>
            </a:r>
            <a:r>
              <a:rPr lang="it-IT" altLang="en-US" sz="2000" dirty="0" err="1">
                <a:solidFill>
                  <a:schemeClr val="accent1">
                    <a:lumMod val="75000"/>
                  </a:schemeClr>
                </a:solidFill>
                <a:latin typeface="Corbel" panose="020B0503020204020204" pitchFamily="34" charset="0"/>
                <a:cs typeface="Corbel" panose="020B0503020204020204" pitchFamily="34" charset="0"/>
              </a:rPr>
              <a:t>activity</a:t>
            </a:r>
            <a:r>
              <a:rPr lang="it-IT" altLang="en-US" sz="2000" dirty="0">
                <a:solidFill>
                  <a:schemeClr val="accent1">
                    <a:lumMod val="75000"/>
                  </a:schemeClr>
                </a:solidFill>
                <a:latin typeface="Corbel" panose="020B0503020204020204" pitchFamily="34" charset="0"/>
                <a:cs typeface="Corbel" panose="020B0503020204020204" pitchFamily="34" charset="0"/>
              </a:rPr>
              <a:t>; iii) </a:t>
            </a:r>
            <a:r>
              <a:rPr lang="it-IT" altLang="en-US" sz="2000" dirty="0" err="1">
                <a:solidFill>
                  <a:schemeClr val="accent1">
                    <a:lumMod val="75000"/>
                  </a:schemeClr>
                </a:solidFill>
                <a:latin typeface="Corbel" panose="020B0503020204020204" pitchFamily="34" charset="0"/>
                <a:cs typeface="Corbel" panose="020B0503020204020204" pitchFamily="34" charset="0"/>
              </a:rPr>
              <a:t>growth</a:t>
            </a:r>
            <a:r>
              <a:rPr lang="it-IT" altLang="en-US" sz="2000" dirty="0">
                <a:solidFill>
                  <a:schemeClr val="accent1">
                    <a:lumMod val="75000"/>
                  </a:schemeClr>
                </a:solidFill>
                <a:latin typeface="Corbel" panose="020B0503020204020204" pitchFamily="34" charset="0"/>
                <a:cs typeface="Corbel" panose="020B0503020204020204" pitchFamily="34" charset="0"/>
              </a:rPr>
              <a:t> of RES generation (</a:t>
            </a:r>
            <a:r>
              <a:rPr lang="it-IT" altLang="en-US" sz="2000" dirty="0" err="1">
                <a:solidFill>
                  <a:schemeClr val="accent1">
                    <a:lumMod val="75000"/>
                  </a:schemeClr>
                </a:solidFill>
                <a:latin typeface="Corbel" panose="020B0503020204020204" pitchFamily="34" charset="0"/>
                <a:cs typeface="Corbel" panose="020B0503020204020204" pitchFamily="34" charset="0"/>
              </a:rPr>
              <a:t>hydro</a:t>
            </a:r>
            <a:r>
              <a:rPr lang="it-IT" altLang="en-US" sz="2000" dirty="0">
                <a:solidFill>
                  <a:schemeClr val="accent1">
                    <a:lumMod val="75000"/>
                  </a:schemeClr>
                </a:solidFill>
                <a:latin typeface="Corbel" panose="020B0503020204020204" pitchFamily="34" charset="0"/>
                <a:cs typeface="Corbel" panose="020B0503020204020204" pitchFamily="34" charset="0"/>
              </a:rPr>
              <a:t>, </a:t>
            </a:r>
            <a:r>
              <a:rPr lang="it-IT" altLang="en-US" sz="2000" dirty="0" err="1">
                <a:solidFill>
                  <a:schemeClr val="accent1">
                    <a:lumMod val="75000"/>
                  </a:schemeClr>
                </a:solidFill>
                <a:latin typeface="Corbel" panose="020B0503020204020204" pitchFamily="34" charset="0"/>
                <a:cs typeface="Corbel" panose="020B0503020204020204" pitchFamily="34" charset="0"/>
              </a:rPr>
              <a:t>wind</a:t>
            </a:r>
            <a:r>
              <a:rPr lang="it-IT" altLang="en-US" sz="2000" dirty="0">
                <a:solidFill>
                  <a:schemeClr val="accent1">
                    <a:lumMod val="75000"/>
                  </a:schemeClr>
                </a:solidFill>
                <a:latin typeface="Corbel" panose="020B0503020204020204" pitchFamily="34" charset="0"/>
                <a:cs typeface="Corbel" panose="020B0503020204020204" pitchFamily="34" charset="0"/>
              </a:rPr>
              <a:t> and PV); iv.) the use of </a:t>
            </a:r>
            <a:r>
              <a:rPr lang="it-IT" altLang="en-US" sz="2000" dirty="0" err="1">
                <a:solidFill>
                  <a:schemeClr val="accent1">
                    <a:lumMod val="75000"/>
                  </a:schemeClr>
                </a:solidFill>
                <a:latin typeface="Corbel" panose="020B0503020204020204" pitchFamily="34" charset="0"/>
                <a:cs typeface="Corbel" panose="020B0503020204020204" pitchFamily="34" charset="0"/>
              </a:rPr>
              <a:t>international</a:t>
            </a:r>
            <a:r>
              <a:rPr lang="it-IT" altLang="en-US" sz="2000" dirty="0">
                <a:solidFill>
                  <a:schemeClr val="accent1">
                    <a:lumMod val="75000"/>
                  </a:schemeClr>
                </a:solidFill>
                <a:latin typeface="Corbel" panose="020B0503020204020204" pitchFamily="34" charset="0"/>
                <a:cs typeface="Corbel" panose="020B0503020204020204" pitchFamily="34" charset="0"/>
              </a:rPr>
              <a:t> </a:t>
            </a:r>
            <a:r>
              <a:rPr lang="it-IT" altLang="en-US" sz="2000" dirty="0" err="1">
                <a:solidFill>
                  <a:schemeClr val="accent1">
                    <a:lumMod val="75000"/>
                  </a:schemeClr>
                </a:solidFill>
                <a:latin typeface="Corbel" panose="020B0503020204020204" pitchFamily="34" charset="0"/>
                <a:cs typeface="Corbel" panose="020B0503020204020204" pitchFamily="34" charset="0"/>
              </a:rPr>
              <a:t>offsets</a:t>
            </a:r>
            <a:r>
              <a:rPr lang="it-IT" altLang="en-US" sz="2000" dirty="0">
                <a:solidFill>
                  <a:schemeClr val="accent1">
                    <a:lumMod val="75000"/>
                  </a:schemeClr>
                </a:solidFill>
                <a:latin typeface="Corbel" panose="020B0503020204020204" pitchFamily="34" charset="0"/>
                <a:cs typeface="Corbel" panose="020B0503020204020204" pitchFamily="34" charset="0"/>
              </a:rPr>
              <a:t>.</a:t>
            </a:r>
          </a:p>
          <a:p>
            <a:r>
              <a:rPr lang="it-IT" altLang="en-US" sz="2000" dirty="0" err="1">
                <a:solidFill>
                  <a:schemeClr val="accent1">
                    <a:lumMod val="75000"/>
                  </a:schemeClr>
                </a:solidFill>
                <a:latin typeface="Corbel" panose="020B0503020204020204" pitchFamily="34" charset="0"/>
                <a:cs typeface="Corbel" panose="020B0503020204020204" pitchFamily="34" charset="0"/>
              </a:rPr>
              <a:t>It</a:t>
            </a:r>
            <a:r>
              <a:rPr lang="it-IT" altLang="en-US" sz="2000" dirty="0">
                <a:solidFill>
                  <a:schemeClr val="accent1">
                    <a:lumMod val="75000"/>
                  </a:schemeClr>
                </a:solidFill>
                <a:latin typeface="Corbel" panose="020B0503020204020204" pitchFamily="34" charset="0"/>
                <a:cs typeface="Corbel" panose="020B0503020204020204" pitchFamily="34" charset="0"/>
              </a:rPr>
              <a:t> </a:t>
            </a:r>
            <a:r>
              <a:rPr lang="it-IT" altLang="en-US" sz="2000" dirty="0" err="1">
                <a:solidFill>
                  <a:schemeClr val="accent1">
                    <a:lumMod val="75000"/>
                  </a:schemeClr>
                </a:solidFill>
                <a:latin typeface="Corbel" panose="020B0503020204020204" pitchFamily="34" charset="0"/>
                <a:cs typeface="Corbel" panose="020B0503020204020204" pitchFamily="34" charset="0"/>
              </a:rPr>
              <a:t>results</a:t>
            </a:r>
            <a:r>
              <a:rPr lang="it-IT" altLang="en-US" sz="2000" dirty="0">
                <a:solidFill>
                  <a:schemeClr val="accent1">
                    <a:lumMod val="75000"/>
                  </a:schemeClr>
                </a:solidFill>
                <a:latin typeface="Corbel" panose="020B0503020204020204" pitchFamily="34" charset="0"/>
                <a:cs typeface="Corbel" panose="020B0503020204020204" pitchFamily="34" charset="0"/>
              </a:rPr>
              <a:t> </a:t>
            </a:r>
            <a:r>
              <a:rPr lang="it-IT" altLang="en-US" sz="2000" dirty="0" err="1">
                <a:solidFill>
                  <a:schemeClr val="accent1">
                    <a:lumMod val="75000"/>
                  </a:schemeClr>
                </a:solidFill>
                <a:latin typeface="Corbel" panose="020B0503020204020204" pitchFamily="34" charset="0"/>
                <a:cs typeface="Corbel" panose="020B0503020204020204" pitchFamily="34" charset="0"/>
              </a:rPr>
              <a:t>that</a:t>
            </a:r>
            <a:r>
              <a:rPr lang="it-IT" altLang="en-US" sz="2000" dirty="0">
                <a:solidFill>
                  <a:schemeClr val="accent1">
                    <a:lumMod val="75000"/>
                  </a:schemeClr>
                </a:solidFill>
                <a:latin typeface="Corbel" panose="020B0503020204020204" pitchFamily="34" charset="0"/>
                <a:cs typeface="Corbel" panose="020B0503020204020204" pitchFamily="34" charset="0"/>
              </a:rPr>
              <a:t> the </a:t>
            </a:r>
            <a:r>
              <a:rPr lang="it-IT" altLang="en-US" sz="2000" dirty="0" err="1">
                <a:solidFill>
                  <a:schemeClr val="accent1">
                    <a:lumMod val="75000"/>
                  </a:schemeClr>
                </a:solidFill>
                <a:latin typeface="Corbel" panose="020B0503020204020204" pitchFamily="34" charset="0"/>
                <a:cs typeface="Corbel" panose="020B0503020204020204" pitchFamily="34" charset="0"/>
              </a:rPr>
              <a:t>variation</a:t>
            </a:r>
            <a:r>
              <a:rPr lang="it-IT" altLang="en-US" sz="2000" dirty="0">
                <a:solidFill>
                  <a:schemeClr val="accent1">
                    <a:lumMod val="75000"/>
                  </a:schemeClr>
                </a:solidFill>
                <a:latin typeface="Corbel" panose="020B0503020204020204" pitchFamily="34" charset="0"/>
                <a:cs typeface="Corbel" panose="020B0503020204020204" pitchFamily="34" charset="0"/>
              </a:rPr>
              <a:t> in EUA </a:t>
            </a:r>
            <a:r>
              <a:rPr lang="it-IT" altLang="en-US" sz="2000" dirty="0" err="1">
                <a:solidFill>
                  <a:schemeClr val="accent1">
                    <a:lumMod val="75000"/>
                  </a:schemeClr>
                </a:solidFill>
                <a:latin typeface="Corbel" panose="020B0503020204020204" pitchFamily="34" charset="0"/>
                <a:cs typeface="Corbel" panose="020B0503020204020204" pitchFamily="34" charset="0"/>
              </a:rPr>
              <a:t>prices</a:t>
            </a:r>
            <a:r>
              <a:rPr lang="it-IT" altLang="en-US" sz="2000" dirty="0">
                <a:solidFill>
                  <a:schemeClr val="accent1">
                    <a:lumMod val="75000"/>
                  </a:schemeClr>
                </a:solidFill>
                <a:latin typeface="Corbel" panose="020B0503020204020204" pitchFamily="34" charset="0"/>
                <a:cs typeface="Corbel" panose="020B0503020204020204" pitchFamily="34" charset="0"/>
              </a:rPr>
              <a:t> </a:t>
            </a:r>
            <a:r>
              <a:rPr lang="it-IT" altLang="en-US" sz="2000" dirty="0" err="1">
                <a:solidFill>
                  <a:schemeClr val="accent1">
                    <a:lumMod val="75000"/>
                  </a:schemeClr>
                </a:solidFill>
                <a:latin typeface="Corbel" panose="020B0503020204020204" pitchFamily="34" charset="0"/>
                <a:cs typeface="Corbel" panose="020B0503020204020204" pitchFamily="34" charset="0"/>
              </a:rPr>
              <a:t>is</a:t>
            </a:r>
            <a:r>
              <a:rPr lang="it-IT" altLang="en-US" sz="2000" dirty="0">
                <a:solidFill>
                  <a:schemeClr val="accent1">
                    <a:lumMod val="75000"/>
                  </a:schemeClr>
                </a:solidFill>
                <a:latin typeface="Corbel" panose="020B0503020204020204" pitchFamily="34" charset="0"/>
                <a:cs typeface="Corbel" panose="020B0503020204020204" pitchFamily="34" charset="0"/>
              </a:rPr>
              <a:t> </a:t>
            </a:r>
            <a:r>
              <a:rPr lang="it-IT" altLang="en-US" sz="2000" dirty="0" err="1">
                <a:solidFill>
                  <a:schemeClr val="accent1">
                    <a:lumMod val="75000"/>
                  </a:schemeClr>
                </a:solidFill>
                <a:latin typeface="Corbel" panose="020B0503020204020204" pitchFamily="34" charset="0"/>
                <a:cs typeface="Corbel" panose="020B0503020204020204" pitchFamily="34" charset="0"/>
              </a:rPr>
              <a:t>explained</a:t>
            </a:r>
            <a:r>
              <a:rPr lang="it-IT" altLang="en-US" sz="2000" dirty="0">
                <a:solidFill>
                  <a:schemeClr val="accent1">
                    <a:lumMod val="75000"/>
                  </a:schemeClr>
                </a:solidFill>
                <a:latin typeface="Corbel" panose="020B0503020204020204" pitchFamily="34" charset="0"/>
                <a:cs typeface="Corbel" panose="020B0503020204020204" pitchFamily="34" charset="0"/>
              </a:rPr>
              <a:t> by the </a:t>
            </a:r>
            <a:r>
              <a:rPr lang="it-IT" altLang="en-US" sz="2000" dirty="0" err="1">
                <a:solidFill>
                  <a:schemeClr val="accent1">
                    <a:lumMod val="75000"/>
                  </a:schemeClr>
                </a:solidFill>
                <a:latin typeface="Corbel" panose="020B0503020204020204" pitchFamily="34" charset="0"/>
                <a:cs typeface="Corbel" panose="020B0503020204020204" pitchFamily="34" charset="0"/>
              </a:rPr>
              <a:t>four</a:t>
            </a:r>
            <a:r>
              <a:rPr lang="it-IT" altLang="en-US" sz="2000" dirty="0">
                <a:solidFill>
                  <a:schemeClr val="accent1">
                    <a:lumMod val="75000"/>
                  </a:schemeClr>
                </a:solidFill>
                <a:latin typeface="Corbel" panose="020B0503020204020204" pitchFamily="34" charset="0"/>
                <a:cs typeface="Corbel" panose="020B0503020204020204" pitchFamily="34" charset="0"/>
              </a:rPr>
              <a:t> </a:t>
            </a:r>
            <a:r>
              <a:rPr lang="it-IT" altLang="en-US" sz="2000" dirty="0" err="1">
                <a:solidFill>
                  <a:schemeClr val="accent1">
                    <a:lumMod val="75000"/>
                  </a:schemeClr>
                </a:solidFill>
                <a:latin typeface="Corbel" panose="020B0503020204020204" pitchFamily="34" charset="0"/>
                <a:cs typeface="Corbel" panose="020B0503020204020204" pitchFamily="34" charset="0"/>
              </a:rPr>
              <a:t>variables</a:t>
            </a:r>
            <a:r>
              <a:rPr lang="it-IT" altLang="en-US" sz="2000" dirty="0">
                <a:solidFill>
                  <a:schemeClr val="accent1">
                    <a:lumMod val="75000"/>
                  </a:schemeClr>
                </a:solidFill>
                <a:latin typeface="Corbel" panose="020B0503020204020204" pitchFamily="34" charset="0"/>
                <a:cs typeface="Corbel" panose="020B0503020204020204" pitchFamily="34" charset="0"/>
              </a:rPr>
              <a:t>. 4% can be </a:t>
            </a:r>
            <a:r>
              <a:rPr lang="it-IT" altLang="en-US" sz="2000" dirty="0" err="1">
                <a:solidFill>
                  <a:schemeClr val="accent1">
                    <a:lumMod val="75000"/>
                  </a:schemeClr>
                </a:solidFill>
                <a:latin typeface="Corbel" panose="020B0503020204020204" pitchFamily="34" charset="0"/>
                <a:cs typeface="Corbel" panose="020B0503020204020204" pitchFamily="34" charset="0"/>
              </a:rPr>
              <a:t>attributed</a:t>
            </a:r>
            <a:r>
              <a:rPr lang="it-IT" altLang="en-US" sz="2000" dirty="0">
                <a:solidFill>
                  <a:schemeClr val="accent1">
                    <a:lumMod val="75000"/>
                  </a:schemeClr>
                </a:solidFill>
                <a:latin typeface="Corbel" panose="020B0503020204020204" pitchFamily="34" charset="0"/>
                <a:cs typeface="Corbel" panose="020B0503020204020204" pitchFamily="34" charset="0"/>
              </a:rPr>
              <a:t> to the </a:t>
            </a:r>
            <a:r>
              <a:rPr lang="it-IT" altLang="en-US" sz="2000" dirty="0" err="1">
                <a:solidFill>
                  <a:schemeClr val="accent1">
                    <a:lumMod val="75000"/>
                  </a:schemeClr>
                </a:solidFill>
                <a:latin typeface="Corbel" panose="020B0503020204020204" pitchFamily="34" charset="0"/>
                <a:cs typeface="Corbel" panose="020B0503020204020204" pitchFamily="34" charset="0"/>
              </a:rPr>
              <a:t>variation</a:t>
            </a:r>
            <a:r>
              <a:rPr lang="it-IT" altLang="en-US" sz="2000" dirty="0">
                <a:solidFill>
                  <a:schemeClr val="accent1">
                    <a:lumMod val="75000"/>
                  </a:schemeClr>
                </a:solidFill>
                <a:latin typeface="Corbel" panose="020B0503020204020204" pitchFamily="34" charset="0"/>
                <a:cs typeface="Corbel" panose="020B0503020204020204" pitchFamily="34" charset="0"/>
              </a:rPr>
              <a:t> in </a:t>
            </a:r>
            <a:r>
              <a:rPr lang="it-IT" altLang="en-US" sz="2000" dirty="0" err="1">
                <a:solidFill>
                  <a:schemeClr val="accent1">
                    <a:lumMod val="75000"/>
                  </a:schemeClr>
                </a:solidFill>
                <a:latin typeface="Corbel" panose="020B0503020204020204" pitchFamily="34" charset="0"/>
                <a:cs typeface="Corbel" panose="020B0503020204020204" pitchFamily="34" charset="0"/>
              </a:rPr>
              <a:t>expected</a:t>
            </a:r>
            <a:r>
              <a:rPr lang="it-IT" altLang="en-US" sz="2000" dirty="0">
                <a:solidFill>
                  <a:schemeClr val="accent1">
                    <a:lumMod val="75000"/>
                  </a:schemeClr>
                </a:solidFill>
                <a:latin typeface="Corbel" panose="020B0503020204020204" pitchFamily="34" charset="0"/>
                <a:cs typeface="Corbel" panose="020B0503020204020204" pitchFamily="34" charset="0"/>
              </a:rPr>
              <a:t> </a:t>
            </a:r>
            <a:r>
              <a:rPr lang="it-IT" altLang="en-US" sz="2000" dirty="0" err="1">
                <a:solidFill>
                  <a:schemeClr val="accent1">
                    <a:lumMod val="75000"/>
                  </a:schemeClr>
                </a:solidFill>
                <a:latin typeface="Corbel" panose="020B0503020204020204" pitchFamily="34" charset="0"/>
                <a:cs typeface="Corbel" panose="020B0503020204020204" pitchFamily="34" charset="0"/>
              </a:rPr>
              <a:t>economic</a:t>
            </a:r>
            <a:r>
              <a:rPr lang="it-IT" altLang="en-US" sz="2000" dirty="0">
                <a:solidFill>
                  <a:schemeClr val="accent1">
                    <a:lumMod val="75000"/>
                  </a:schemeClr>
                </a:solidFill>
                <a:latin typeface="Corbel" panose="020B0503020204020204" pitchFamily="34" charset="0"/>
                <a:cs typeface="Corbel" panose="020B0503020204020204" pitchFamily="34" charset="0"/>
              </a:rPr>
              <a:t> </a:t>
            </a:r>
            <a:r>
              <a:rPr lang="it-IT" altLang="en-US" sz="2000" dirty="0" err="1">
                <a:solidFill>
                  <a:schemeClr val="accent1">
                    <a:lumMod val="75000"/>
                  </a:schemeClr>
                </a:solidFill>
                <a:latin typeface="Corbel" panose="020B0503020204020204" pitchFamily="34" charset="0"/>
                <a:cs typeface="Corbel" panose="020B0503020204020204" pitchFamily="34" charset="0"/>
              </a:rPr>
              <a:t>conditions</a:t>
            </a:r>
            <a:r>
              <a:rPr lang="it-IT" altLang="en-US" sz="2000" dirty="0">
                <a:solidFill>
                  <a:schemeClr val="accent1">
                    <a:lumMod val="75000"/>
                  </a:schemeClr>
                </a:solidFill>
                <a:latin typeface="Corbel" panose="020B0503020204020204" pitchFamily="34" charset="0"/>
                <a:cs typeface="Corbel" panose="020B0503020204020204" pitchFamily="34" charset="0"/>
              </a:rPr>
              <a:t> and </a:t>
            </a:r>
            <a:r>
              <a:rPr lang="it-IT" altLang="en-US" sz="2000" dirty="0" err="1">
                <a:solidFill>
                  <a:schemeClr val="accent1">
                    <a:lumMod val="75000"/>
                  </a:schemeClr>
                </a:solidFill>
                <a:latin typeface="Corbel" panose="020B0503020204020204" pitchFamily="34" charset="0"/>
                <a:cs typeface="Corbel" panose="020B0503020204020204" pitchFamily="34" charset="0"/>
              </a:rPr>
              <a:t>less</a:t>
            </a:r>
            <a:r>
              <a:rPr lang="it-IT" altLang="en-US" sz="2000" dirty="0">
                <a:solidFill>
                  <a:schemeClr val="accent1">
                    <a:lumMod val="75000"/>
                  </a:schemeClr>
                </a:solidFill>
                <a:latin typeface="Corbel" panose="020B0503020204020204" pitchFamily="34" charset="0"/>
                <a:cs typeface="Corbel" panose="020B0503020204020204" pitchFamily="34" charset="0"/>
              </a:rPr>
              <a:t> </a:t>
            </a:r>
            <a:r>
              <a:rPr lang="it-IT" altLang="en-US" sz="2000" dirty="0" err="1">
                <a:solidFill>
                  <a:schemeClr val="accent1">
                    <a:lumMod val="75000"/>
                  </a:schemeClr>
                </a:solidFill>
                <a:latin typeface="Corbel" panose="020B0503020204020204" pitchFamily="34" charset="0"/>
                <a:cs typeface="Corbel" panose="020B0503020204020204" pitchFamily="34" charset="0"/>
              </a:rPr>
              <a:t>than</a:t>
            </a:r>
            <a:r>
              <a:rPr lang="it-IT" altLang="en-US" sz="2000" dirty="0">
                <a:solidFill>
                  <a:schemeClr val="accent1">
                    <a:lumMod val="75000"/>
                  </a:schemeClr>
                </a:solidFill>
                <a:latin typeface="Corbel" panose="020B0503020204020204" pitchFamily="34" charset="0"/>
                <a:cs typeface="Corbel" panose="020B0503020204020204" pitchFamily="34" charset="0"/>
              </a:rPr>
              <a:t> 2.5% to RES generation.</a:t>
            </a:r>
          </a:p>
          <a:p>
            <a:pPr>
              <a:buFont typeface="Wingdings" pitchFamily="2" charset="2"/>
              <a:buNone/>
            </a:pPr>
            <a:endParaRPr lang="it-IT" altLang="en-US" sz="2000" dirty="0">
              <a:solidFill>
                <a:schemeClr val="accent1">
                  <a:lumMod val="75000"/>
                </a:schemeClr>
              </a:solidFill>
              <a:latin typeface="Corbel" panose="020B0503020204020204" pitchFamily="34" charset="0"/>
              <a:cs typeface="Corbel" panose="020B0503020204020204" pitchFamily="34" charset="0"/>
            </a:endParaRPr>
          </a:p>
          <a:p>
            <a:pPr lvl="1">
              <a:buFont typeface="Wingdings" pitchFamily="2" charset="2"/>
              <a:buChar char="Ø"/>
            </a:pPr>
            <a:r>
              <a:rPr lang="it-IT" altLang="en-US" sz="2000" b="1" dirty="0">
                <a:solidFill>
                  <a:schemeClr val="accent1">
                    <a:lumMod val="75000"/>
                  </a:schemeClr>
                </a:solidFill>
                <a:latin typeface="Corbel" panose="020B0503020204020204" pitchFamily="34" charset="0"/>
                <a:cs typeface="Corbel" panose="020B0503020204020204" pitchFamily="34" charset="0"/>
              </a:rPr>
              <a:t> Moderate </a:t>
            </a:r>
            <a:r>
              <a:rPr lang="it-IT" altLang="en-US" sz="2000" b="1" dirty="0" err="1">
                <a:solidFill>
                  <a:schemeClr val="accent1">
                    <a:lumMod val="75000"/>
                  </a:schemeClr>
                </a:solidFill>
                <a:latin typeface="Corbel" panose="020B0503020204020204" pitchFamily="34" charset="0"/>
                <a:cs typeface="Corbel" panose="020B0503020204020204" pitchFamily="34" charset="0"/>
              </a:rPr>
              <a:t>interaction</a:t>
            </a:r>
            <a:r>
              <a:rPr lang="it-IT" altLang="en-US" sz="2000" b="1" dirty="0">
                <a:solidFill>
                  <a:schemeClr val="accent1">
                    <a:lumMod val="75000"/>
                  </a:schemeClr>
                </a:solidFill>
                <a:latin typeface="Corbel" panose="020B0503020204020204" pitchFamily="34" charset="0"/>
                <a:cs typeface="Corbel" panose="020B0503020204020204" pitchFamily="34" charset="0"/>
              </a:rPr>
              <a:t> </a:t>
            </a:r>
            <a:r>
              <a:rPr lang="it-IT" altLang="en-US" sz="2000" b="1" dirty="0" err="1">
                <a:solidFill>
                  <a:schemeClr val="accent1">
                    <a:lumMod val="75000"/>
                  </a:schemeClr>
                </a:solidFill>
                <a:latin typeface="Corbel" panose="020B0503020204020204" pitchFamily="34" charset="0"/>
                <a:cs typeface="Corbel" panose="020B0503020204020204" pitchFamily="34" charset="0"/>
              </a:rPr>
              <a:t>effects</a:t>
            </a:r>
            <a:r>
              <a:rPr lang="it-IT" altLang="en-US" sz="2000" b="1" dirty="0">
                <a:solidFill>
                  <a:schemeClr val="accent1">
                    <a:lumMod val="75000"/>
                  </a:schemeClr>
                </a:solidFill>
                <a:latin typeface="Corbel" panose="020B0503020204020204" pitchFamily="34" charset="0"/>
                <a:cs typeface="Corbel" panose="020B0503020204020204" pitchFamily="34" charset="0"/>
              </a:rPr>
              <a:t> with </a:t>
            </a:r>
            <a:r>
              <a:rPr lang="it-IT" altLang="en-US" sz="2000" b="1" dirty="0" err="1">
                <a:solidFill>
                  <a:schemeClr val="accent1">
                    <a:lumMod val="75000"/>
                  </a:schemeClr>
                </a:solidFill>
                <a:latin typeface="Corbel" panose="020B0503020204020204" pitchFamily="34" charset="0"/>
                <a:cs typeface="Corbel" panose="020B0503020204020204" pitchFamily="34" charset="0"/>
              </a:rPr>
              <a:t>overlapping</a:t>
            </a:r>
            <a:r>
              <a:rPr lang="it-IT" altLang="en-US" sz="2000" b="1" dirty="0">
                <a:solidFill>
                  <a:schemeClr val="accent1">
                    <a:lumMod val="75000"/>
                  </a:schemeClr>
                </a:solidFill>
                <a:latin typeface="Corbel" panose="020B0503020204020204" pitchFamily="34" charset="0"/>
                <a:cs typeface="Corbel" panose="020B0503020204020204" pitchFamily="34" charset="0"/>
              </a:rPr>
              <a:t> RES </a:t>
            </a:r>
            <a:r>
              <a:rPr lang="it-IT" altLang="en-US" sz="2000" b="1" dirty="0" err="1">
                <a:solidFill>
                  <a:schemeClr val="accent1">
                    <a:lumMod val="75000"/>
                  </a:schemeClr>
                </a:solidFill>
                <a:latin typeface="Corbel" panose="020B0503020204020204" pitchFamily="34" charset="0"/>
                <a:cs typeface="Corbel" panose="020B0503020204020204" pitchFamily="34" charset="0"/>
              </a:rPr>
              <a:t>policies</a:t>
            </a:r>
            <a:r>
              <a:rPr lang="it-IT" altLang="en-US" sz="2000" b="1" dirty="0">
                <a:solidFill>
                  <a:schemeClr val="accent1">
                    <a:lumMod val="75000"/>
                  </a:schemeClr>
                </a:solidFill>
                <a:latin typeface="Corbel" panose="020B0503020204020204" pitchFamily="34" charset="0"/>
                <a:cs typeface="Corbel" panose="020B0503020204020204" pitchFamily="34" charset="0"/>
              </a:rPr>
              <a:t> </a:t>
            </a:r>
          </a:p>
          <a:p>
            <a:pPr lvl="1">
              <a:buFont typeface="Wingdings" pitchFamily="2" charset="2"/>
              <a:buChar char="Ø"/>
            </a:pPr>
            <a:r>
              <a:rPr lang="it-IT" altLang="en-US" sz="2000" b="1" dirty="0">
                <a:solidFill>
                  <a:schemeClr val="accent1">
                    <a:lumMod val="75000"/>
                  </a:schemeClr>
                </a:solidFill>
                <a:latin typeface="Corbel" panose="020B0503020204020204" pitchFamily="34" charset="0"/>
                <a:cs typeface="Corbel" panose="020B0503020204020204" pitchFamily="34" charset="0"/>
              </a:rPr>
              <a:t> EUA </a:t>
            </a:r>
            <a:r>
              <a:rPr lang="it-IT" altLang="en-US" sz="2000" b="1" dirty="0" err="1">
                <a:solidFill>
                  <a:schemeClr val="accent1">
                    <a:lumMod val="75000"/>
                  </a:schemeClr>
                </a:solidFill>
                <a:latin typeface="Corbel" panose="020B0503020204020204" pitchFamily="34" charset="0"/>
                <a:cs typeface="Corbel" panose="020B0503020204020204" pitchFamily="34" charset="0"/>
              </a:rPr>
              <a:t>price</a:t>
            </a:r>
            <a:r>
              <a:rPr lang="it-IT" altLang="en-US" sz="2000" b="1" dirty="0">
                <a:solidFill>
                  <a:schemeClr val="accent1">
                    <a:lumMod val="75000"/>
                  </a:schemeClr>
                </a:solidFill>
                <a:latin typeface="Corbel" panose="020B0503020204020204" pitchFamily="34" charset="0"/>
                <a:cs typeface="Corbel" panose="020B0503020204020204" pitchFamily="34" charset="0"/>
              </a:rPr>
              <a:t> </a:t>
            </a:r>
            <a:r>
              <a:rPr lang="it-IT" altLang="en-US" sz="2000" b="1" dirty="0" err="1">
                <a:solidFill>
                  <a:schemeClr val="accent1">
                    <a:lumMod val="75000"/>
                  </a:schemeClr>
                </a:solidFill>
                <a:latin typeface="Corbel" panose="020B0503020204020204" pitchFamily="34" charset="0"/>
                <a:cs typeface="Corbel" panose="020B0503020204020204" pitchFamily="34" charset="0"/>
              </a:rPr>
              <a:t>dynamics</a:t>
            </a:r>
            <a:r>
              <a:rPr lang="it-IT" altLang="en-US" sz="2000" b="1" dirty="0">
                <a:solidFill>
                  <a:schemeClr val="accent1">
                    <a:lumMod val="75000"/>
                  </a:schemeClr>
                </a:solidFill>
                <a:latin typeface="Corbel" panose="020B0503020204020204" pitchFamily="34" charset="0"/>
                <a:cs typeface="Corbel" panose="020B0503020204020204" pitchFamily="34" charset="0"/>
              </a:rPr>
              <a:t> </a:t>
            </a:r>
            <a:r>
              <a:rPr lang="it-IT" altLang="en-US" sz="2000" b="1" dirty="0" err="1">
                <a:solidFill>
                  <a:schemeClr val="accent1">
                    <a:lumMod val="75000"/>
                  </a:schemeClr>
                </a:solidFill>
                <a:latin typeface="Corbel" panose="020B0503020204020204" pitchFamily="34" charset="0"/>
                <a:cs typeface="Corbel" panose="020B0503020204020204" pitchFamily="34" charset="0"/>
              </a:rPr>
              <a:t>cannot</a:t>
            </a:r>
            <a:r>
              <a:rPr lang="it-IT" altLang="en-US" sz="2000" b="1" dirty="0">
                <a:solidFill>
                  <a:schemeClr val="accent1">
                    <a:lumMod val="75000"/>
                  </a:schemeClr>
                </a:solidFill>
                <a:latin typeface="Corbel" panose="020B0503020204020204" pitchFamily="34" charset="0"/>
                <a:cs typeface="Corbel" panose="020B0503020204020204" pitchFamily="34" charset="0"/>
              </a:rPr>
              <a:t> be </a:t>
            </a:r>
            <a:r>
              <a:rPr lang="it-IT" altLang="en-US" sz="2000" b="1" dirty="0" err="1">
                <a:solidFill>
                  <a:schemeClr val="accent1">
                    <a:lumMod val="75000"/>
                  </a:schemeClr>
                </a:solidFill>
                <a:latin typeface="Corbel" panose="020B0503020204020204" pitchFamily="34" charset="0"/>
                <a:cs typeface="Corbel" panose="020B0503020204020204" pitchFamily="34" charset="0"/>
              </a:rPr>
              <a:t>solely</a:t>
            </a:r>
            <a:r>
              <a:rPr lang="it-IT" altLang="en-US" sz="2000" b="1" dirty="0">
                <a:solidFill>
                  <a:schemeClr val="accent1">
                    <a:lumMod val="75000"/>
                  </a:schemeClr>
                </a:solidFill>
                <a:latin typeface="Corbel" panose="020B0503020204020204" pitchFamily="34" charset="0"/>
                <a:cs typeface="Corbel" panose="020B0503020204020204" pitchFamily="34" charset="0"/>
              </a:rPr>
              <a:t> </a:t>
            </a:r>
            <a:r>
              <a:rPr lang="it-IT" altLang="en-US" sz="2000" b="1" dirty="0" err="1">
                <a:solidFill>
                  <a:schemeClr val="accent1">
                    <a:lumMod val="75000"/>
                  </a:schemeClr>
                </a:solidFill>
                <a:latin typeface="Corbel" panose="020B0503020204020204" pitchFamily="34" charset="0"/>
                <a:cs typeface="Corbel" panose="020B0503020204020204" pitchFamily="34" charset="0"/>
              </a:rPr>
              <a:t>explained</a:t>
            </a:r>
            <a:r>
              <a:rPr lang="it-IT" altLang="en-US" sz="2000" b="1" dirty="0">
                <a:solidFill>
                  <a:schemeClr val="accent1">
                    <a:lumMod val="75000"/>
                  </a:schemeClr>
                </a:solidFill>
                <a:latin typeface="Corbel" panose="020B0503020204020204" pitchFamily="34" charset="0"/>
                <a:cs typeface="Corbel" panose="020B0503020204020204" pitchFamily="34" charset="0"/>
              </a:rPr>
              <a:t> by </a:t>
            </a:r>
            <a:r>
              <a:rPr lang="it-IT" altLang="en-US" sz="2000" b="1" dirty="0" err="1">
                <a:solidFill>
                  <a:schemeClr val="accent1">
                    <a:lumMod val="75000"/>
                  </a:schemeClr>
                </a:solidFill>
                <a:latin typeface="Corbel" panose="020B0503020204020204" pitchFamily="34" charset="0"/>
                <a:cs typeface="Corbel" panose="020B0503020204020204" pitchFamily="34" charset="0"/>
              </a:rPr>
              <a:t>marginal</a:t>
            </a:r>
            <a:r>
              <a:rPr lang="it-IT" altLang="en-US" sz="2000" b="1" dirty="0">
                <a:solidFill>
                  <a:schemeClr val="accent1">
                    <a:lumMod val="75000"/>
                  </a:schemeClr>
                </a:solidFill>
                <a:latin typeface="Corbel" panose="020B0503020204020204" pitchFamily="34" charset="0"/>
                <a:cs typeface="Corbel" panose="020B0503020204020204" pitchFamily="34" charset="0"/>
              </a:rPr>
              <a:t> </a:t>
            </a:r>
            <a:r>
              <a:rPr lang="it-IT" altLang="en-US" sz="2000" b="1" dirty="0" err="1">
                <a:solidFill>
                  <a:schemeClr val="accent1">
                    <a:lumMod val="75000"/>
                  </a:schemeClr>
                </a:solidFill>
                <a:latin typeface="Corbel" panose="020B0503020204020204" pitchFamily="34" charset="0"/>
                <a:cs typeface="Corbel" panose="020B0503020204020204" pitchFamily="34" charset="0"/>
              </a:rPr>
              <a:t>abatement</a:t>
            </a:r>
            <a:r>
              <a:rPr lang="it-IT" altLang="en-US" sz="2000" b="1" dirty="0">
                <a:solidFill>
                  <a:schemeClr val="accent1">
                    <a:lumMod val="75000"/>
                  </a:schemeClr>
                </a:solidFill>
                <a:latin typeface="Corbel" panose="020B0503020204020204" pitchFamily="34" charset="0"/>
                <a:cs typeface="Corbel" panose="020B0503020204020204" pitchFamily="34" charset="0"/>
              </a:rPr>
              <a:t> </a:t>
            </a:r>
            <a:r>
              <a:rPr lang="it-IT" altLang="en-US" sz="2000" b="1" dirty="0" err="1">
                <a:solidFill>
                  <a:schemeClr val="accent1">
                    <a:lumMod val="75000"/>
                  </a:schemeClr>
                </a:solidFill>
                <a:latin typeface="Corbel" panose="020B0503020204020204" pitchFamily="34" charset="0"/>
                <a:cs typeface="Corbel" panose="020B0503020204020204" pitchFamily="34" charset="0"/>
              </a:rPr>
              <a:t>cost</a:t>
            </a:r>
            <a:r>
              <a:rPr lang="it-IT" altLang="en-US" sz="2000" b="1" dirty="0">
                <a:solidFill>
                  <a:schemeClr val="accent1">
                    <a:lumMod val="75000"/>
                  </a:schemeClr>
                </a:solidFill>
                <a:latin typeface="Corbel" panose="020B0503020204020204" pitchFamily="34" charset="0"/>
                <a:cs typeface="Corbel" panose="020B0503020204020204" pitchFamily="34" charset="0"/>
              </a:rPr>
              <a:t> </a:t>
            </a:r>
            <a:r>
              <a:rPr lang="it-IT" altLang="en-US" sz="2000" b="1" dirty="0" err="1">
                <a:solidFill>
                  <a:schemeClr val="accent1">
                    <a:lumMod val="75000"/>
                  </a:schemeClr>
                </a:solidFill>
                <a:latin typeface="Corbel" panose="020B0503020204020204" pitchFamily="34" charset="0"/>
                <a:cs typeface="Corbel" panose="020B0503020204020204" pitchFamily="34" charset="0"/>
              </a:rPr>
              <a:t>theory</a:t>
            </a:r>
            <a:r>
              <a:rPr lang="it-IT" altLang="en-US" sz="2000" b="1" dirty="0">
                <a:solidFill>
                  <a:schemeClr val="accent1">
                    <a:lumMod val="75000"/>
                  </a:schemeClr>
                </a:solidFill>
                <a:latin typeface="Corbel" panose="020B0503020204020204" pitchFamily="34" charset="0"/>
                <a:cs typeface="Corbel" panose="020B0503020204020204" pitchFamily="34" charset="0"/>
              </a:rPr>
              <a:t>.</a:t>
            </a:r>
          </a:p>
          <a:p>
            <a:pPr>
              <a:defRPr/>
            </a:pPr>
            <a:endParaRPr lang="it-IT" altLang="en-US" b="1" dirty="0">
              <a:latin typeface="Corbel" panose="020B0503020204020204" pitchFamily="34" charset="0"/>
              <a:ea typeface="ＭＳ Ｐゴシック" panose="020B0600070205080204" pitchFamily="34" charset="-128"/>
              <a:cs typeface="Corbel" panose="020B0503020204020204" pitchFamily="34" charset="0"/>
            </a:endParaRPr>
          </a:p>
        </p:txBody>
      </p:sp>
      <p:sp>
        <p:nvSpPr>
          <p:cNvPr id="4" name="CasellaDiTesto 3">
            <a:extLst>
              <a:ext uri="{FF2B5EF4-FFF2-40B4-BE49-F238E27FC236}">
                <a16:creationId xmlns:a16="http://schemas.microsoft.com/office/drawing/2014/main" id="{6A5A00C3-D748-2A4D-895A-8AE649FFC71E}"/>
              </a:ext>
            </a:extLst>
          </p:cNvPr>
          <p:cNvSpPr txBox="1"/>
          <p:nvPr/>
        </p:nvSpPr>
        <p:spPr>
          <a:xfrm>
            <a:off x="2608740" y="1888701"/>
            <a:ext cx="6307689" cy="430887"/>
          </a:xfrm>
          <a:prstGeom prst="rect">
            <a:avLst/>
          </a:prstGeom>
          <a:noFill/>
        </p:spPr>
        <p:txBody>
          <a:bodyPr wrap="none" rtlCol="0">
            <a:spAutoFit/>
          </a:bodyPr>
          <a:lstStyle/>
          <a:p>
            <a:r>
              <a:rPr lang="it-IT" altLang="en-US" sz="2200" b="1" dirty="0">
                <a:solidFill>
                  <a:schemeClr val="accent1">
                    <a:lumMod val="75000"/>
                  </a:schemeClr>
                </a:solidFill>
                <a:latin typeface="Corbel" panose="020B0503020204020204" pitchFamily="34" charset="0"/>
                <a:cs typeface="Calibri Light" panose="020F0302020204030204" pitchFamily="34" charset="0"/>
              </a:rPr>
              <a:t>Ex-post </a:t>
            </a:r>
            <a:r>
              <a:rPr lang="it-IT" altLang="en-US" sz="2200" b="1" dirty="0" err="1">
                <a:solidFill>
                  <a:schemeClr val="accent1">
                    <a:lumMod val="75000"/>
                  </a:schemeClr>
                </a:solidFill>
                <a:latin typeface="Corbel" panose="020B0503020204020204" pitchFamily="34" charset="0"/>
                <a:cs typeface="Calibri Light" panose="020F0302020204030204" pitchFamily="34" charset="0"/>
              </a:rPr>
              <a:t>analysis</a:t>
            </a:r>
            <a:r>
              <a:rPr lang="it-IT" altLang="en-US" sz="2200" b="1" dirty="0">
                <a:solidFill>
                  <a:schemeClr val="accent1">
                    <a:lumMod val="75000"/>
                  </a:schemeClr>
                </a:solidFill>
                <a:latin typeface="Corbel" panose="020B0503020204020204" pitchFamily="34" charset="0"/>
                <a:cs typeface="Calibri Light" panose="020F0302020204030204" pitchFamily="34" charset="0"/>
              </a:rPr>
              <a:t> on </a:t>
            </a:r>
            <a:r>
              <a:rPr lang="it-IT" altLang="en-US" sz="2200" b="1" dirty="0" err="1">
                <a:solidFill>
                  <a:schemeClr val="accent1">
                    <a:lumMod val="75000"/>
                  </a:schemeClr>
                </a:solidFill>
                <a:latin typeface="Corbel" panose="020B0503020204020204" pitchFamily="34" charset="0"/>
                <a:cs typeface="Calibri Light" panose="020F0302020204030204" pitchFamily="34" charset="0"/>
              </a:rPr>
              <a:t>climate</a:t>
            </a:r>
            <a:r>
              <a:rPr lang="it-IT" altLang="en-US" sz="2200" b="1" dirty="0">
                <a:solidFill>
                  <a:schemeClr val="accent1">
                    <a:lumMod val="75000"/>
                  </a:schemeClr>
                </a:solidFill>
                <a:latin typeface="Corbel" panose="020B0503020204020204" pitchFamily="34" charset="0"/>
                <a:cs typeface="Calibri Light" panose="020F0302020204030204" pitchFamily="34" charset="0"/>
              </a:rPr>
              <a:t> policy </a:t>
            </a:r>
            <a:r>
              <a:rPr lang="it-IT" altLang="en-US" sz="2200" b="1" dirty="0" err="1">
                <a:solidFill>
                  <a:schemeClr val="accent1">
                    <a:lumMod val="75000"/>
                  </a:schemeClr>
                </a:solidFill>
                <a:latin typeface="Corbel" panose="020B0503020204020204" pitchFamily="34" charset="0"/>
                <a:cs typeface="Calibri Light" panose="020F0302020204030204" pitchFamily="34" charset="0"/>
              </a:rPr>
              <a:t>interaction</a:t>
            </a:r>
            <a:r>
              <a:rPr lang="it-IT" altLang="en-US" sz="2200" b="1" dirty="0">
                <a:solidFill>
                  <a:schemeClr val="accent1">
                    <a:lumMod val="75000"/>
                  </a:schemeClr>
                </a:solidFill>
                <a:latin typeface="Corbel" panose="020B0503020204020204" pitchFamily="34" charset="0"/>
                <a:cs typeface="Calibri Light" panose="020F0302020204030204" pitchFamily="34" charset="0"/>
              </a:rPr>
              <a:t> (3/3) </a:t>
            </a:r>
            <a:endParaRPr lang="it-IT" sz="2200" b="1" dirty="0">
              <a:solidFill>
                <a:schemeClr val="accent1">
                  <a:lumMod val="75000"/>
                </a:schemeClr>
              </a:solidFill>
              <a:latin typeface="Corbel" panose="020B0503020204020204" pitchFamily="34" charset="0"/>
            </a:endParaRPr>
          </a:p>
        </p:txBody>
      </p:sp>
    </p:spTree>
    <p:extLst>
      <p:ext uri="{BB962C8B-B14F-4D97-AF65-F5344CB8AC3E}">
        <p14:creationId xmlns:p14="http://schemas.microsoft.com/office/powerpoint/2010/main" val="15530195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err="1">
                <a:solidFill>
                  <a:schemeClr val="accent1">
                    <a:lumMod val="75000"/>
                  </a:schemeClr>
                </a:solidFill>
                <a:latin typeface="Corbel" panose="020B0503020204020204" pitchFamily="34" charset="0"/>
                <a:cs typeface="Calibri Light" panose="020F0302020204030204" pitchFamily="34" charset="0"/>
              </a:rPr>
              <a:t>Interazione</a:t>
            </a:r>
            <a:r>
              <a:rPr lang="en-US" sz="1200" b="1" dirty="0">
                <a:solidFill>
                  <a:schemeClr val="accent1">
                    <a:lumMod val="75000"/>
                  </a:schemeClr>
                </a:solidFill>
                <a:latin typeface="Corbel" panose="020B0503020204020204" pitchFamily="34" charset="0"/>
                <a:cs typeface="Calibri Light" panose="020F0302020204030204" pitchFamily="34" charset="0"/>
              </a:rPr>
              <a:t> dell’ EU ETS con </a:t>
            </a:r>
            <a:r>
              <a:rPr lang="en-US" sz="1200" b="1" dirty="0" err="1">
                <a:solidFill>
                  <a:schemeClr val="accent1">
                    <a:lumMod val="75000"/>
                  </a:schemeClr>
                </a:solidFill>
                <a:latin typeface="Corbel" panose="020B0503020204020204" pitchFamily="34" charset="0"/>
                <a:cs typeface="Calibri Light" panose="020F0302020204030204" pitchFamily="34" charset="0"/>
              </a:rPr>
              <a:t>altre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politiche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climatiche</a:t>
            </a:r>
            <a:r>
              <a:rPr lang="en-US" sz="1200" b="1" dirty="0">
                <a:solidFill>
                  <a:schemeClr val="accent1">
                    <a:lumMod val="75000"/>
                  </a:schemeClr>
                </a:solidFill>
                <a:latin typeface="Corbel" panose="020B0503020204020204" pitchFamily="34" charset="0"/>
                <a:cs typeface="Calibri Light" panose="020F0302020204030204" pitchFamily="34" charset="0"/>
              </a:rPr>
              <a:t> e </a:t>
            </a:r>
            <a:r>
              <a:rPr lang="en-US" sz="1200" b="1" dirty="0" err="1">
                <a:solidFill>
                  <a:schemeClr val="accent1">
                    <a:lumMod val="75000"/>
                  </a:schemeClr>
                </a:solidFill>
                <a:latin typeface="Corbel" panose="020B0503020204020204" pitchFamily="34" charset="0"/>
                <a:cs typeface="Calibri Light" panose="020F0302020204030204" pitchFamily="34" charset="0"/>
              </a:rPr>
              <a:t>energetiche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europee</a:t>
            </a:r>
            <a:endParaRPr lang="en-US" sz="1200" b="1" dirty="0">
              <a:solidFill>
                <a:schemeClr val="accent1">
                  <a:lumMod val="75000"/>
                </a:schemeClr>
              </a:solidFill>
              <a:latin typeface="Corbel" panose="020B0503020204020204" pitchFamily="34" charset="0"/>
              <a:cs typeface="Calibri Light" panose="020F0302020204030204" pitchFamily="34" charset="0"/>
            </a:endParaRP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5" name="Rettangolo 4">
            <a:extLst>
              <a:ext uri="{FF2B5EF4-FFF2-40B4-BE49-F238E27FC236}">
                <a16:creationId xmlns:a16="http://schemas.microsoft.com/office/drawing/2014/main" id="{B5D2C32A-0B15-B944-BDB1-78153AAB1389}"/>
              </a:ext>
            </a:extLst>
          </p:cNvPr>
          <p:cNvSpPr/>
          <p:nvPr/>
        </p:nvSpPr>
        <p:spPr>
          <a:xfrm>
            <a:off x="2854035" y="2787027"/>
            <a:ext cx="7717408" cy="2831544"/>
          </a:xfrm>
          <a:prstGeom prst="rect">
            <a:avLst/>
          </a:prstGeom>
        </p:spPr>
        <p:txBody>
          <a:bodyPr wrap="square">
            <a:spAutoFit/>
          </a:bodyPr>
          <a:lstStyle/>
          <a:p>
            <a:pPr marL="285750" indent="-285750">
              <a:buFont typeface="Wingdings" pitchFamily="2" charset="2"/>
              <a:buChar char="Ø"/>
            </a:pPr>
            <a:r>
              <a:rPr lang="it-IT" sz="2000" dirty="0">
                <a:solidFill>
                  <a:schemeClr val="accent1">
                    <a:lumMod val="75000"/>
                  </a:schemeClr>
                </a:solidFill>
              </a:rPr>
              <a:t>’</a:t>
            </a:r>
            <a:r>
              <a:rPr lang="it-IT" sz="2000" b="1" dirty="0">
                <a:solidFill>
                  <a:schemeClr val="accent1">
                    <a:lumMod val="75000"/>
                  </a:schemeClr>
                </a:solidFill>
              </a:rPr>
              <a:t>Back-</a:t>
            </a:r>
            <a:r>
              <a:rPr lang="it-IT" sz="2000" b="1" dirty="0" err="1">
                <a:solidFill>
                  <a:schemeClr val="accent1">
                    <a:lumMod val="75000"/>
                  </a:schemeClr>
                </a:solidFill>
              </a:rPr>
              <a:t>loading</a:t>
            </a:r>
            <a:r>
              <a:rPr lang="it-IT" sz="2000" dirty="0">
                <a:solidFill>
                  <a:schemeClr val="accent1">
                    <a:lumMod val="75000"/>
                  </a:schemeClr>
                </a:solidFill>
              </a:rPr>
              <a:t>’ (Regolazione  176/2014) intesa a bilanciare l’offerta e la domanda di permessi nel breve periodo per ridurre la volatilità del prezzo. </a:t>
            </a:r>
          </a:p>
          <a:p>
            <a:endParaRPr lang="it-IT" sz="2000" dirty="0">
              <a:solidFill>
                <a:schemeClr val="accent1">
                  <a:lumMod val="75000"/>
                </a:schemeClr>
              </a:solidFill>
            </a:endParaRPr>
          </a:p>
          <a:p>
            <a:pPr marL="285750" indent="-285750">
              <a:buFont typeface="Wingdings" pitchFamily="2" charset="2"/>
              <a:buChar char="Ø"/>
            </a:pPr>
            <a:r>
              <a:rPr lang="it-IT" sz="2000" b="1" dirty="0">
                <a:solidFill>
                  <a:schemeClr val="accent1">
                    <a:lumMod val="75000"/>
                  </a:schemeClr>
                </a:solidFill>
              </a:rPr>
              <a:t>Riserva Stabilizzatrice </a:t>
            </a:r>
            <a:r>
              <a:rPr lang="it-IT" sz="2000" dirty="0">
                <a:solidFill>
                  <a:schemeClr val="accent1">
                    <a:lumMod val="75000"/>
                  </a:schemeClr>
                </a:solidFill>
              </a:rPr>
              <a:t>(Decisione EU 2015/1814) è una soluzione di lungo periodo che ha lo scopo di risolvere il problema dell’</a:t>
            </a:r>
            <a:r>
              <a:rPr lang="it-IT" sz="2000" dirty="0" err="1">
                <a:solidFill>
                  <a:schemeClr val="accent1">
                    <a:lumMod val="75000"/>
                  </a:schemeClr>
                </a:solidFill>
              </a:rPr>
              <a:t>overlapping</a:t>
            </a:r>
            <a:r>
              <a:rPr lang="it-IT" sz="2000" dirty="0">
                <a:solidFill>
                  <a:schemeClr val="accent1">
                    <a:lumMod val="75000"/>
                  </a:schemeClr>
                </a:solidFill>
              </a:rPr>
              <a:t> delle policy su RES e EE e altri fattori che indeboliscono il segnale di prezzo. </a:t>
            </a:r>
          </a:p>
          <a:p>
            <a:endParaRPr lang="it-IT" dirty="0"/>
          </a:p>
        </p:txBody>
      </p:sp>
      <p:sp>
        <p:nvSpPr>
          <p:cNvPr id="8" name="CasellaDiTesto 7">
            <a:extLst>
              <a:ext uri="{FF2B5EF4-FFF2-40B4-BE49-F238E27FC236}">
                <a16:creationId xmlns:a16="http://schemas.microsoft.com/office/drawing/2014/main" id="{D8DFA77A-90ED-764E-904F-C54137DC29FD}"/>
              </a:ext>
            </a:extLst>
          </p:cNvPr>
          <p:cNvSpPr txBox="1"/>
          <p:nvPr/>
        </p:nvSpPr>
        <p:spPr>
          <a:xfrm>
            <a:off x="3162129" y="2065017"/>
            <a:ext cx="7029938" cy="430887"/>
          </a:xfrm>
          <a:prstGeom prst="rect">
            <a:avLst/>
          </a:prstGeom>
          <a:noFill/>
        </p:spPr>
        <p:txBody>
          <a:bodyPr wrap="none" rtlCol="0">
            <a:spAutoFit/>
          </a:bodyPr>
          <a:lstStyle/>
          <a:p>
            <a:r>
              <a:rPr lang="it-IT" sz="2200" b="1" dirty="0">
                <a:solidFill>
                  <a:schemeClr val="accent1">
                    <a:lumMod val="75000"/>
                  </a:schemeClr>
                </a:solidFill>
              </a:rPr>
              <a:t>Con quali misure la UE fa fronte alle interazioni negative? </a:t>
            </a:r>
          </a:p>
        </p:txBody>
      </p:sp>
    </p:spTree>
    <p:extLst>
      <p:ext uri="{BB962C8B-B14F-4D97-AF65-F5344CB8AC3E}">
        <p14:creationId xmlns:p14="http://schemas.microsoft.com/office/powerpoint/2010/main" val="38956573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err="1">
                <a:solidFill>
                  <a:schemeClr val="accent1">
                    <a:lumMod val="75000"/>
                  </a:schemeClr>
                </a:solidFill>
                <a:latin typeface="Corbel" panose="020B0503020204020204" pitchFamily="34" charset="0"/>
                <a:cs typeface="Calibri Light" panose="020F0302020204030204" pitchFamily="34" charset="0"/>
              </a:rPr>
              <a:t>Interazione</a:t>
            </a:r>
            <a:r>
              <a:rPr lang="en-US" sz="1200" b="1" dirty="0">
                <a:solidFill>
                  <a:schemeClr val="accent1">
                    <a:lumMod val="75000"/>
                  </a:schemeClr>
                </a:solidFill>
                <a:latin typeface="Corbel" panose="020B0503020204020204" pitchFamily="34" charset="0"/>
                <a:cs typeface="Calibri Light" panose="020F0302020204030204" pitchFamily="34" charset="0"/>
              </a:rPr>
              <a:t> dell’ EU ETS con </a:t>
            </a:r>
            <a:r>
              <a:rPr lang="en-US" sz="1200" b="1" dirty="0" err="1">
                <a:solidFill>
                  <a:schemeClr val="accent1">
                    <a:lumMod val="75000"/>
                  </a:schemeClr>
                </a:solidFill>
                <a:latin typeface="Corbel" panose="020B0503020204020204" pitchFamily="34" charset="0"/>
                <a:cs typeface="Calibri Light" panose="020F0302020204030204" pitchFamily="34" charset="0"/>
              </a:rPr>
              <a:t>altre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politiche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climatiche</a:t>
            </a:r>
            <a:r>
              <a:rPr lang="en-US" sz="1200" b="1" dirty="0">
                <a:solidFill>
                  <a:schemeClr val="accent1">
                    <a:lumMod val="75000"/>
                  </a:schemeClr>
                </a:solidFill>
                <a:latin typeface="Corbel" panose="020B0503020204020204" pitchFamily="34" charset="0"/>
                <a:cs typeface="Calibri Light" panose="020F0302020204030204" pitchFamily="34" charset="0"/>
              </a:rPr>
              <a:t> e </a:t>
            </a:r>
            <a:r>
              <a:rPr lang="en-US" sz="1200" b="1" dirty="0" err="1">
                <a:solidFill>
                  <a:schemeClr val="accent1">
                    <a:lumMod val="75000"/>
                  </a:schemeClr>
                </a:solidFill>
                <a:latin typeface="Corbel" panose="020B0503020204020204" pitchFamily="34" charset="0"/>
                <a:cs typeface="Calibri Light" panose="020F0302020204030204" pitchFamily="34" charset="0"/>
              </a:rPr>
              <a:t>energetiche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europee</a:t>
            </a:r>
            <a:endParaRPr lang="en-US" sz="1200" b="1" dirty="0">
              <a:solidFill>
                <a:schemeClr val="accent1">
                  <a:lumMod val="75000"/>
                </a:schemeClr>
              </a:solidFill>
              <a:latin typeface="Corbel" panose="020B0503020204020204" pitchFamily="34" charset="0"/>
              <a:cs typeface="Calibri Light" panose="020F0302020204030204" pitchFamily="34" charset="0"/>
            </a:endParaRP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3" name="Rettangolo 2">
            <a:extLst>
              <a:ext uri="{FF2B5EF4-FFF2-40B4-BE49-F238E27FC236}">
                <a16:creationId xmlns:a16="http://schemas.microsoft.com/office/drawing/2014/main" id="{779BF3C4-DA1D-2A4D-9693-0E6300F20045}"/>
              </a:ext>
            </a:extLst>
          </p:cNvPr>
          <p:cNvSpPr/>
          <p:nvPr/>
        </p:nvSpPr>
        <p:spPr>
          <a:xfrm>
            <a:off x="2618510" y="2210312"/>
            <a:ext cx="6096000" cy="369332"/>
          </a:xfrm>
          <a:prstGeom prst="rect">
            <a:avLst/>
          </a:prstGeom>
        </p:spPr>
        <p:txBody>
          <a:bodyPr>
            <a:spAutoFit/>
          </a:bodyPr>
          <a:lstStyle/>
          <a:p>
            <a:endParaRPr lang="it-IT" altLang="en-US" b="1" dirty="0">
              <a:latin typeface="Corbel" panose="020B0503020204020204" pitchFamily="34" charset="0"/>
              <a:ea typeface="ＭＳ Ｐゴシック" panose="020B0600070205080204" pitchFamily="34" charset="-128"/>
              <a:cs typeface="Corbel" panose="020B0503020204020204" pitchFamily="34" charset="0"/>
            </a:endParaRPr>
          </a:p>
        </p:txBody>
      </p:sp>
      <p:sp>
        <p:nvSpPr>
          <p:cNvPr id="4" name="CasellaDiTesto 3">
            <a:extLst>
              <a:ext uri="{FF2B5EF4-FFF2-40B4-BE49-F238E27FC236}">
                <a16:creationId xmlns:a16="http://schemas.microsoft.com/office/drawing/2014/main" id="{6A5A00C3-D748-2A4D-895A-8AE649FFC71E}"/>
              </a:ext>
            </a:extLst>
          </p:cNvPr>
          <p:cNvSpPr txBox="1"/>
          <p:nvPr/>
        </p:nvSpPr>
        <p:spPr>
          <a:xfrm>
            <a:off x="2937164" y="1870364"/>
            <a:ext cx="184731" cy="430887"/>
          </a:xfrm>
          <a:prstGeom prst="rect">
            <a:avLst/>
          </a:prstGeom>
          <a:noFill/>
        </p:spPr>
        <p:txBody>
          <a:bodyPr wrap="none" rtlCol="0">
            <a:spAutoFit/>
          </a:bodyPr>
          <a:lstStyle/>
          <a:p>
            <a:endParaRPr lang="it-IT" sz="2200" b="1" dirty="0">
              <a:solidFill>
                <a:schemeClr val="accent1">
                  <a:lumMod val="75000"/>
                </a:schemeClr>
              </a:solidFill>
            </a:endParaRPr>
          </a:p>
        </p:txBody>
      </p:sp>
      <p:sp>
        <p:nvSpPr>
          <p:cNvPr id="5" name="Rettangolo 4">
            <a:extLst>
              <a:ext uri="{FF2B5EF4-FFF2-40B4-BE49-F238E27FC236}">
                <a16:creationId xmlns:a16="http://schemas.microsoft.com/office/drawing/2014/main" id="{0F38C1FA-6FC1-BF43-8DD2-E804850F70A5}"/>
              </a:ext>
            </a:extLst>
          </p:cNvPr>
          <p:cNvSpPr/>
          <p:nvPr/>
        </p:nvSpPr>
        <p:spPr>
          <a:xfrm>
            <a:off x="3029528" y="2747522"/>
            <a:ext cx="8095672" cy="2554545"/>
          </a:xfrm>
          <a:prstGeom prst="rect">
            <a:avLst/>
          </a:prstGeom>
        </p:spPr>
        <p:txBody>
          <a:bodyPr wrap="square">
            <a:spAutoFit/>
          </a:bodyPr>
          <a:lstStyle/>
          <a:p>
            <a:r>
              <a:rPr lang="it-IT" altLang="en-US" dirty="0">
                <a:solidFill>
                  <a:schemeClr val="accent1">
                    <a:lumMod val="75000"/>
                  </a:schemeClr>
                </a:solidFill>
                <a:latin typeface="Corbel" panose="020B0503020204020204" pitchFamily="34" charset="0"/>
                <a:cs typeface="Corbel" panose="020B0503020204020204" pitchFamily="34" charset="0"/>
              </a:rPr>
              <a:t>E</a:t>
            </a:r>
            <a:r>
              <a:rPr lang="it-IT" altLang="en-US" sz="2000" dirty="0">
                <a:solidFill>
                  <a:schemeClr val="accent1">
                    <a:lumMod val="75000"/>
                  </a:schemeClr>
                </a:solidFill>
                <a:latin typeface="Corbel" panose="020B0503020204020204" pitchFamily="34" charset="0"/>
                <a:cs typeface="Corbel" panose="020B0503020204020204" pitchFamily="34" charset="0"/>
              </a:rPr>
              <a:t>’ una misura di breve periodo attraverso cui la CE pospone la messa all’asta di </a:t>
            </a:r>
            <a:r>
              <a:rPr lang="it-IT" altLang="en-US" sz="2000" b="1" dirty="0">
                <a:solidFill>
                  <a:schemeClr val="accent1">
                    <a:lumMod val="75000"/>
                  </a:schemeClr>
                </a:solidFill>
                <a:latin typeface="Corbel" panose="020B0503020204020204" pitchFamily="34" charset="0"/>
                <a:cs typeface="Corbel" panose="020B0503020204020204" pitchFamily="34" charset="0"/>
              </a:rPr>
              <a:t>900 milioni di quote </a:t>
            </a:r>
            <a:r>
              <a:rPr lang="it-IT" altLang="en-US" sz="2000" dirty="0">
                <a:solidFill>
                  <a:schemeClr val="accent1">
                    <a:lumMod val="75000"/>
                  </a:schemeClr>
                </a:solidFill>
                <a:latin typeface="Corbel" panose="020B0503020204020204" pitchFamily="34" charset="0"/>
                <a:cs typeface="Corbel" panose="020B0503020204020204" pitchFamily="34" charset="0"/>
              </a:rPr>
              <a:t>(dal 2014-2016) fino al 2019-2020. </a:t>
            </a:r>
          </a:p>
          <a:p>
            <a:endParaRPr lang="it-IT" altLang="en-US" sz="2000" dirty="0">
              <a:solidFill>
                <a:schemeClr val="accent1">
                  <a:lumMod val="75000"/>
                </a:schemeClr>
              </a:solidFill>
              <a:latin typeface="Corbel" panose="020B0503020204020204" pitchFamily="34" charset="0"/>
              <a:cs typeface="Corbel" panose="020B0503020204020204" pitchFamily="34" charset="0"/>
            </a:endParaRPr>
          </a:p>
          <a:p>
            <a:r>
              <a:rPr lang="it-IT" altLang="en-US" sz="2000" dirty="0">
                <a:solidFill>
                  <a:schemeClr val="accent1">
                    <a:lumMod val="75000"/>
                  </a:schemeClr>
                </a:solidFill>
                <a:latin typeface="Corbel" panose="020B0503020204020204" pitchFamily="34" charset="0"/>
                <a:cs typeface="Corbel" panose="020B0503020204020204" pitchFamily="34" charset="0"/>
              </a:rPr>
              <a:t>‘Back-</a:t>
            </a:r>
            <a:r>
              <a:rPr lang="it-IT" altLang="en-US" sz="2000" dirty="0" err="1">
                <a:solidFill>
                  <a:schemeClr val="accent1">
                    <a:lumMod val="75000"/>
                  </a:schemeClr>
                </a:solidFill>
                <a:latin typeface="Corbel" panose="020B0503020204020204" pitchFamily="34" charset="0"/>
                <a:cs typeface="Corbel" panose="020B0503020204020204" pitchFamily="34" charset="0"/>
              </a:rPr>
              <a:t>loading</a:t>
            </a:r>
            <a:r>
              <a:rPr lang="it-IT" altLang="en-US" sz="2000" dirty="0">
                <a:solidFill>
                  <a:schemeClr val="accent1">
                    <a:lumMod val="75000"/>
                  </a:schemeClr>
                </a:solidFill>
                <a:latin typeface="Corbel" panose="020B0503020204020204" pitchFamily="34" charset="0"/>
                <a:cs typeface="Corbel" panose="020B0503020204020204" pitchFamily="34" charset="0"/>
              </a:rPr>
              <a:t>’ </a:t>
            </a:r>
            <a:r>
              <a:rPr lang="it-IT" altLang="en-US" sz="2000" b="1" dirty="0">
                <a:solidFill>
                  <a:schemeClr val="accent1">
                    <a:lumMod val="75000"/>
                  </a:schemeClr>
                </a:solidFill>
                <a:latin typeface="Corbel" panose="020B0503020204020204" pitchFamily="34" charset="0"/>
                <a:cs typeface="Corbel" panose="020B0503020204020204" pitchFamily="34" charset="0"/>
              </a:rPr>
              <a:t>non riduce il numero complessivo dei permessi da mettere all’asta </a:t>
            </a:r>
            <a:r>
              <a:rPr lang="it-IT" altLang="en-US" sz="2000" dirty="0">
                <a:solidFill>
                  <a:schemeClr val="accent1">
                    <a:lumMod val="75000"/>
                  </a:schemeClr>
                </a:solidFill>
                <a:latin typeface="Corbel" panose="020B0503020204020204" pitchFamily="34" charset="0"/>
                <a:cs typeface="Corbel" panose="020B0503020204020204" pitchFamily="34" charset="0"/>
              </a:rPr>
              <a:t>durante la fase III dell’EU ETS, ma ha un impatto solo sulla distribuzione  durante il periodo di riferimento (</a:t>
            </a:r>
            <a:r>
              <a:rPr lang="it-IT" altLang="en-US" sz="2000" b="1" dirty="0" err="1">
                <a:solidFill>
                  <a:schemeClr val="accent1">
                    <a:lumMod val="75000"/>
                  </a:schemeClr>
                </a:solidFill>
                <a:latin typeface="Corbel" panose="020B0503020204020204" pitchFamily="34" charset="0"/>
                <a:cs typeface="Corbel" panose="020B0503020204020204" pitchFamily="34" charset="0"/>
              </a:rPr>
              <a:t>waterbed</a:t>
            </a:r>
            <a:r>
              <a:rPr lang="it-IT" altLang="en-US" sz="2000" b="1" dirty="0">
                <a:solidFill>
                  <a:schemeClr val="accent1">
                    <a:lumMod val="75000"/>
                  </a:schemeClr>
                </a:solidFill>
                <a:latin typeface="Corbel" panose="020B0503020204020204" pitchFamily="34" charset="0"/>
                <a:cs typeface="Corbel" panose="020B0503020204020204" pitchFamily="34" charset="0"/>
              </a:rPr>
              <a:t> </a:t>
            </a:r>
            <a:r>
              <a:rPr lang="it-IT" altLang="en-US" sz="2000" b="1" dirty="0" err="1">
                <a:solidFill>
                  <a:schemeClr val="accent1">
                    <a:lumMod val="75000"/>
                  </a:schemeClr>
                </a:solidFill>
                <a:latin typeface="Corbel" panose="020B0503020204020204" pitchFamily="34" charset="0"/>
                <a:cs typeface="Corbel" panose="020B0503020204020204" pitchFamily="34" charset="0"/>
              </a:rPr>
              <a:t>effect</a:t>
            </a:r>
            <a:r>
              <a:rPr lang="it-IT" altLang="en-US" sz="2000" dirty="0">
                <a:solidFill>
                  <a:schemeClr val="accent1">
                    <a:lumMod val="75000"/>
                  </a:schemeClr>
                </a:solidFill>
                <a:latin typeface="Corbel" panose="020B0503020204020204" pitchFamily="34" charset="0"/>
                <a:cs typeface="Corbel" panose="020B0503020204020204" pitchFamily="34" charset="0"/>
              </a:rPr>
              <a:t>). </a:t>
            </a:r>
          </a:p>
          <a:p>
            <a:endParaRPr lang="it-IT" altLang="en-US" sz="2000" b="1" dirty="0">
              <a:solidFill>
                <a:schemeClr val="accent1">
                  <a:lumMod val="75000"/>
                </a:schemeClr>
              </a:solidFill>
              <a:latin typeface="Corbel" panose="020B0503020204020204" pitchFamily="34" charset="0"/>
              <a:cs typeface="Corbel" panose="020B0503020204020204" pitchFamily="34" charset="0"/>
            </a:endParaRPr>
          </a:p>
          <a:p>
            <a:pPr lvl="1">
              <a:buFont typeface="Wingdings" pitchFamily="2" charset="2"/>
              <a:buChar char="Ø"/>
            </a:pPr>
            <a:r>
              <a:rPr lang="it-IT" altLang="en-US" sz="2000" b="1" dirty="0">
                <a:solidFill>
                  <a:schemeClr val="accent1">
                    <a:lumMod val="75000"/>
                  </a:schemeClr>
                </a:solidFill>
                <a:latin typeface="Corbel" panose="020B0503020204020204" pitchFamily="34" charset="0"/>
                <a:cs typeface="Corbel" panose="020B0503020204020204" pitchFamily="34" charset="0"/>
              </a:rPr>
              <a:t> Back-</a:t>
            </a:r>
            <a:r>
              <a:rPr lang="it-IT" altLang="en-US" sz="2000" b="1" dirty="0" err="1">
                <a:solidFill>
                  <a:schemeClr val="accent1">
                    <a:lumMod val="75000"/>
                  </a:schemeClr>
                </a:solidFill>
                <a:latin typeface="Corbel" panose="020B0503020204020204" pitchFamily="34" charset="0"/>
                <a:cs typeface="Corbel" panose="020B0503020204020204" pitchFamily="34" charset="0"/>
              </a:rPr>
              <a:t>loading</a:t>
            </a:r>
            <a:r>
              <a:rPr lang="it-IT" altLang="en-US" sz="2000" b="1" dirty="0">
                <a:solidFill>
                  <a:schemeClr val="accent1">
                    <a:lumMod val="75000"/>
                  </a:schemeClr>
                </a:solidFill>
                <a:latin typeface="Corbel" panose="020B0503020204020204" pitchFamily="34" charset="0"/>
                <a:cs typeface="Corbel" panose="020B0503020204020204" pitchFamily="34" charset="0"/>
              </a:rPr>
              <a:t> ha avuto un limitato impatto sui prezzi</a:t>
            </a:r>
          </a:p>
        </p:txBody>
      </p:sp>
      <p:sp>
        <p:nvSpPr>
          <p:cNvPr id="7" name="CasellaDiTesto 6">
            <a:extLst>
              <a:ext uri="{FF2B5EF4-FFF2-40B4-BE49-F238E27FC236}">
                <a16:creationId xmlns:a16="http://schemas.microsoft.com/office/drawing/2014/main" id="{991D28AD-1BDE-E647-82E4-8047F454BE32}"/>
              </a:ext>
            </a:extLst>
          </p:cNvPr>
          <p:cNvSpPr txBox="1"/>
          <p:nvPr/>
        </p:nvSpPr>
        <p:spPr>
          <a:xfrm>
            <a:off x="3027164" y="2159683"/>
            <a:ext cx="2781941" cy="430887"/>
          </a:xfrm>
          <a:prstGeom prst="rect">
            <a:avLst/>
          </a:prstGeom>
          <a:noFill/>
        </p:spPr>
        <p:txBody>
          <a:bodyPr wrap="square" rtlCol="0">
            <a:spAutoFit/>
          </a:bodyPr>
          <a:lstStyle/>
          <a:p>
            <a:r>
              <a:rPr lang="it-IT" sz="2200" b="1" dirty="0">
                <a:solidFill>
                  <a:schemeClr val="accent1">
                    <a:lumMod val="75000"/>
                  </a:schemeClr>
                </a:solidFill>
              </a:rPr>
              <a:t>Back-</a:t>
            </a:r>
            <a:r>
              <a:rPr lang="it-IT" sz="2200" b="1" dirty="0" err="1">
                <a:solidFill>
                  <a:schemeClr val="accent1">
                    <a:lumMod val="75000"/>
                  </a:schemeClr>
                </a:solidFill>
              </a:rPr>
              <a:t>loading</a:t>
            </a:r>
            <a:r>
              <a:rPr lang="it-IT" sz="2200" b="1" dirty="0">
                <a:solidFill>
                  <a:schemeClr val="accent1">
                    <a:lumMod val="75000"/>
                  </a:schemeClr>
                </a:solidFill>
              </a:rPr>
              <a:t> (fase III)</a:t>
            </a:r>
          </a:p>
        </p:txBody>
      </p:sp>
    </p:spTree>
    <p:extLst>
      <p:ext uri="{BB962C8B-B14F-4D97-AF65-F5344CB8AC3E}">
        <p14:creationId xmlns:p14="http://schemas.microsoft.com/office/powerpoint/2010/main" val="1320803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tangolo 10">
            <a:extLst>
              <a:ext uri="{FF2B5EF4-FFF2-40B4-BE49-F238E27FC236}">
                <a16:creationId xmlns:a16="http://schemas.microsoft.com/office/drawing/2014/main" id="{252175E9-5F02-42DD-806C-4B0E01B6E1A4}"/>
              </a:ext>
            </a:extLst>
          </p:cNvPr>
          <p:cNvSpPr/>
          <p:nvPr/>
        </p:nvSpPr>
        <p:spPr>
          <a:xfrm>
            <a:off x="0" y="1155029"/>
            <a:ext cx="12192000" cy="3240000"/>
          </a:xfrm>
          <a:prstGeom prst="rect">
            <a:avLst/>
          </a:prstGeom>
          <a:gradFill>
            <a:gsLst>
              <a:gs pos="0">
                <a:srgbClr val="92BC34"/>
              </a:gs>
              <a:gs pos="100000">
                <a:srgbClr val="92BC34"/>
              </a:gs>
            </a:gsLst>
            <a:lin ang="5400000" scaled="1"/>
          </a:gradFill>
          <a:ln w="38100">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CasellaDiTesto 4">
            <a:extLst>
              <a:ext uri="{FF2B5EF4-FFF2-40B4-BE49-F238E27FC236}">
                <a16:creationId xmlns:a16="http://schemas.microsoft.com/office/drawing/2014/main" id="{6D8B3B49-163D-4C43-B89E-7C9A4E1B78D6}"/>
              </a:ext>
            </a:extLst>
          </p:cNvPr>
          <p:cNvSpPr txBox="1"/>
          <p:nvPr/>
        </p:nvSpPr>
        <p:spPr>
          <a:xfrm>
            <a:off x="3733800" y="1442654"/>
            <a:ext cx="8209671" cy="1077218"/>
          </a:xfrm>
          <a:prstGeom prst="rect">
            <a:avLst/>
          </a:prstGeom>
          <a:noFill/>
        </p:spPr>
        <p:txBody>
          <a:bodyPr wrap="square" rtlCol="0">
            <a:spAutoFit/>
          </a:bodyPr>
          <a:lstStyle/>
          <a:p>
            <a:r>
              <a:rPr lang="it-IT" sz="3200" spc="300" dirty="0">
                <a:solidFill>
                  <a:schemeClr val="accent5">
                    <a:lumMod val="50000"/>
                  </a:schemeClr>
                </a:solidFill>
                <a:latin typeface="Arial Nova Cond" panose="020B0506020202020204" pitchFamily="34" charset="0"/>
              </a:rPr>
              <a:t>Gli impatti della direttiva 2018/410/UE sul mercato</a:t>
            </a:r>
          </a:p>
        </p:txBody>
      </p:sp>
      <p:sp>
        <p:nvSpPr>
          <p:cNvPr id="15" name="CasellaDiTesto 14">
            <a:extLst>
              <a:ext uri="{FF2B5EF4-FFF2-40B4-BE49-F238E27FC236}">
                <a16:creationId xmlns:a16="http://schemas.microsoft.com/office/drawing/2014/main" id="{E4F8AC41-141E-4152-8187-4AB739B57084}"/>
              </a:ext>
            </a:extLst>
          </p:cNvPr>
          <p:cNvSpPr txBox="1"/>
          <p:nvPr/>
        </p:nvSpPr>
        <p:spPr>
          <a:xfrm>
            <a:off x="3550796" y="3433362"/>
            <a:ext cx="8392675" cy="954107"/>
          </a:xfrm>
          <a:prstGeom prst="rect">
            <a:avLst/>
          </a:prstGeom>
          <a:noFill/>
        </p:spPr>
        <p:txBody>
          <a:bodyPr wrap="square" rtlCol="0">
            <a:spAutoFit/>
          </a:bodyPr>
          <a:lstStyle/>
          <a:p>
            <a:r>
              <a:rPr lang="it-IT" sz="2800" i="1" spc="300" dirty="0">
                <a:solidFill>
                  <a:schemeClr val="accent5">
                    <a:lumMod val="50000"/>
                  </a:schemeClr>
                </a:solidFill>
                <a:effectLst>
                  <a:outerShdw blurRad="50800" dist="38100" dir="5400000" algn="t" rotWithShape="0">
                    <a:schemeClr val="bg1">
                      <a:alpha val="40000"/>
                    </a:schemeClr>
                  </a:outerShdw>
                </a:effectLst>
                <a:latin typeface="Arial Nova Cond" panose="020B0506020202020204" pitchFamily="34" charset="0"/>
              </a:rPr>
              <a:t>Isabella Alloisio, Florence School of </a:t>
            </a:r>
            <a:r>
              <a:rPr lang="it-IT" sz="2800" i="1" spc="300" dirty="0" err="1">
                <a:solidFill>
                  <a:schemeClr val="accent5">
                    <a:lumMod val="50000"/>
                  </a:schemeClr>
                </a:solidFill>
                <a:effectLst>
                  <a:outerShdw blurRad="50800" dist="38100" dir="5400000" algn="t" rotWithShape="0">
                    <a:schemeClr val="bg1">
                      <a:alpha val="40000"/>
                    </a:schemeClr>
                  </a:outerShdw>
                </a:effectLst>
                <a:latin typeface="Arial Nova Cond" panose="020B0506020202020204" pitchFamily="34" charset="0"/>
              </a:rPr>
              <a:t>Regulation</a:t>
            </a:r>
            <a:r>
              <a:rPr lang="it-IT" sz="2800" i="1" spc="300" dirty="0">
                <a:solidFill>
                  <a:schemeClr val="accent5">
                    <a:lumMod val="50000"/>
                  </a:schemeClr>
                </a:solidFill>
                <a:effectLst>
                  <a:outerShdw blurRad="50800" dist="38100" dir="5400000" algn="t" rotWithShape="0">
                    <a:schemeClr val="bg1">
                      <a:alpha val="40000"/>
                    </a:schemeClr>
                  </a:outerShdw>
                </a:effectLst>
                <a:latin typeface="Arial Nova Cond" panose="020B0506020202020204" pitchFamily="34" charset="0"/>
              </a:rPr>
              <a:t>, </a:t>
            </a:r>
            <a:r>
              <a:rPr lang="it-IT" sz="2800" i="1" spc="300" dirty="0" err="1">
                <a:solidFill>
                  <a:schemeClr val="accent5">
                    <a:lumMod val="50000"/>
                  </a:schemeClr>
                </a:solidFill>
                <a:effectLst>
                  <a:outerShdw blurRad="50800" dist="38100" dir="5400000" algn="t" rotWithShape="0">
                    <a:schemeClr val="bg1">
                      <a:alpha val="40000"/>
                    </a:schemeClr>
                  </a:outerShdw>
                </a:effectLst>
                <a:latin typeface="Arial Nova Cond" panose="020B0506020202020204" pitchFamily="34" charset="0"/>
              </a:rPr>
              <a:t>European</a:t>
            </a:r>
            <a:r>
              <a:rPr lang="it-IT" sz="2800" i="1" spc="300" dirty="0">
                <a:solidFill>
                  <a:schemeClr val="accent5">
                    <a:lumMod val="50000"/>
                  </a:schemeClr>
                </a:solidFill>
                <a:effectLst>
                  <a:outerShdw blurRad="50800" dist="38100" dir="5400000" algn="t" rotWithShape="0">
                    <a:schemeClr val="bg1">
                      <a:alpha val="40000"/>
                    </a:schemeClr>
                  </a:outerShdw>
                </a:effectLst>
                <a:latin typeface="Arial Nova Cond" panose="020B0506020202020204" pitchFamily="34" charset="0"/>
              </a:rPr>
              <a:t> </a:t>
            </a:r>
            <a:r>
              <a:rPr lang="it-IT" sz="2800" i="1" spc="300" dirty="0" err="1">
                <a:solidFill>
                  <a:schemeClr val="accent5">
                    <a:lumMod val="50000"/>
                  </a:schemeClr>
                </a:solidFill>
                <a:effectLst>
                  <a:outerShdw blurRad="50800" dist="38100" dir="5400000" algn="t" rotWithShape="0">
                    <a:schemeClr val="bg1">
                      <a:alpha val="40000"/>
                    </a:schemeClr>
                  </a:outerShdw>
                </a:effectLst>
                <a:latin typeface="Arial Nova Cond" panose="020B0506020202020204" pitchFamily="34" charset="0"/>
              </a:rPr>
              <a:t>University</a:t>
            </a:r>
            <a:r>
              <a:rPr lang="it-IT" sz="2800" i="1" spc="300" dirty="0">
                <a:solidFill>
                  <a:schemeClr val="accent5">
                    <a:lumMod val="50000"/>
                  </a:schemeClr>
                </a:solidFill>
                <a:effectLst>
                  <a:outerShdw blurRad="50800" dist="38100" dir="5400000" algn="t" rotWithShape="0">
                    <a:schemeClr val="bg1">
                      <a:alpha val="40000"/>
                    </a:schemeClr>
                  </a:outerShdw>
                </a:effectLst>
                <a:latin typeface="Arial Nova Cond" panose="020B0506020202020204" pitchFamily="34" charset="0"/>
              </a:rPr>
              <a:t> </a:t>
            </a:r>
            <a:r>
              <a:rPr lang="it-IT" sz="2800" i="1" spc="300" dirty="0" err="1">
                <a:solidFill>
                  <a:schemeClr val="accent5">
                    <a:lumMod val="50000"/>
                  </a:schemeClr>
                </a:solidFill>
                <a:effectLst>
                  <a:outerShdw blurRad="50800" dist="38100" dir="5400000" algn="t" rotWithShape="0">
                    <a:schemeClr val="bg1">
                      <a:alpha val="40000"/>
                    </a:schemeClr>
                  </a:outerShdw>
                </a:effectLst>
                <a:latin typeface="Arial Nova Cond" panose="020B0506020202020204" pitchFamily="34" charset="0"/>
              </a:rPr>
              <a:t>Institute</a:t>
            </a:r>
            <a:endParaRPr lang="it-IT" sz="2800" i="1" spc="300" dirty="0">
              <a:solidFill>
                <a:schemeClr val="accent5">
                  <a:lumMod val="50000"/>
                </a:schemeClr>
              </a:solidFill>
              <a:effectLst>
                <a:outerShdw blurRad="50800" dist="38100" dir="5400000" algn="t" rotWithShape="0">
                  <a:schemeClr val="bg1">
                    <a:alpha val="40000"/>
                  </a:schemeClr>
                </a:outerShdw>
              </a:effectLst>
              <a:latin typeface="Arial Nova Cond" panose="020B0506020202020204" pitchFamily="34" charset="0"/>
            </a:endParaRPr>
          </a:p>
        </p:txBody>
      </p:sp>
      <p:pic>
        <p:nvPicPr>
          <p:cNvPr id="16" name="Immagine 15">
            <a:extLst>
              <a:ext uri="{FF2B5EF4-FFF2-40B4-BE49-F238E27FC236}">
                <a16:creationId xmlns:a16="http://schemas.microsoft.com/office/drawing/2014/main" id="{6570A6C4-A4D1-4B74-BA13-D6B77A550D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957" y="5073325"/>
            <a:ext cx="2802151" cy="1390298"/>
          </a:xfrm>
          <a:prstGeom prst="rect">
            <a:avLst/>
          </a:prstGeom>
        </p:spPr>
      </p:pic>
      <p:pic>
        <p:nvPicPr>
          <p:cNvPr id="17" name="Immagine 16">
            <a:extLst>
              <a:ext uri="{FF2B5EF4-FFF2-40B4-BE49-F238E27FC236}">
                <a16:creationId xmlns:a16="http://schemas.microsoft.com/office/drawing/2014/main" id="{DBB9B8C9-5B63-4E12-9C88-8B60318A65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9404" y="4984973"/>
            <a:ext cx="2272863" cy="1212194"/>
          </a:xfrm>
          <a:prstGeom prst="rect">
            <a:avLst/>
          </a:prstGeom>
        </p:spPr>
      </p:pic>
      <p:pic>
        <p:nvPicPr>
          <p:cNvPr id="12" name="Immagine 11">
            <a:extLst>
              <a:ext uri="{FF2B5EF4-FFF2-40B4-BE49-F238E27FC236}">
                <a16:creationId xmlns:a16="http://schemas.microsoft.com/office/drawing/2014/main" id="{E7700AD0-8F48-4E0D-9AF7-F3C64F24A5BE}"/>
              </a:ext>
            </a:extLst>
          </p:cNvPr>
          <p:cNvPicPr>
            <a:picLocks noChangeAspect="1"/>
          </p:cNvPicPr>
          <p:nvPr/>
        </p:nvPicPr>
        <p:blipFill rotWithShape="1">
          <a:blip r:embed="rId4">
            <a:extLst>
              <a:ext uri="{28A0092B-C50C-407E-A947-70E740481C1C}">
                <a14:useLocalDpi xmlns:a14="http://schemas.microsoft.com/office/drawing/2010/main" val="0"/>
              </a:ext>
            </a:extLst>
          </a:blip>
          <a:srcRect l="7536" t="22370" r="8804" b="19382"/>
          <a:stretch/>
        </p:blipFill>
        <p:spPr>
          <a:xfrm>
            <a:off x="9445304" y="5661564"/>
            <a:ext cx="1847850" cy="617350"/>
          </a:xfrm>
          <a:prstGeom prst="rect">
            <a:avLst/>
          </a:prstGeom>
        </p:spPr>
      </p:pic>
      <p:sp>
        <p:nvSpPr>
          <p:cNvPr id="13" name="CasellaDiTesto 12">
            <a:extLst>
              <a:ext uri="{FF2B5EF4-FFF2-40B4-BE49-F238E27FC236}">
                <a16:creationId xmlns:a16="http://schemas.microsoft.com/office/drawing/2014/main" id="{AFE717F1-A125-4156-9E01-FBF33A629FA1}"/>
              </a:ext>
            </a:extLst>
          </p:cNvPr>
          <p:cNvSpPr txBox="1"/>
          <p:nvPr/>
        </p:nvSpPr>
        <p:spPr>
          <a:xfrm>
            <a:off x="8519724" y="5785573"/>
            <a:ext cx="1338938" cy="369332"/>
          </a:xfrm>
          <a:prstGeom prst="rect">
            <a:avLst/>
          </a:prstGeom>
          <a:noFill/>
        </p:spPr>
        <p:txBody>
          <a:bodyPr wrap="square" rtlCol="0">
            <a:spAutoFit/>
          </a:bodyPr>
          <a:lstStyle/>
          <a:p>
            <a:r>
              <a:rPr lang="it-IT" dirty="0">
                <a:solidFill>
                  <a:srgbClr val="365899"/>
                </a:solidFill>
              </a:rPr>
              <a:t>Partner</a:t>
            </a:r>
          </a:p>
        </p:txBody>
      </p:sp>
      <p:sp>
        <p:nvSpPr>
          <p:cNvPr id="14" name="CasellaDiTesto 13">
            <a:extLst>
              <a:ext uri="{FF2B5EF4-FFF2-40B4-BE49-F238E27FC236}">
                <a16:creationId xmlns:a16="http://schemas.microsoft.com/office/drawing/2014/main" id="{EA3DDEBD-7CD6-463D-A00D-AA396D330B8B}"/>
              </a:ext>
            </a:extLst>
          </p:cNvPr>
          <p:cNvSpPr txBox="1"/>
          <p:nvPr/>
        </p:nvSpPr>
        <p:spPr>
          <a:xfrm>
            <a:off x="6096000" y="5785573"/>
            <a:ext cx="1296538" cy="369332"/>
          </a:xfrm>
          <a:prstGeom prst="rect">
            <a:avLst/>
          </a:prstGeom>
          <a:noFill/>
        </p:spPr>
        <p:txBody>
          <a:bodyPr wrap="square" rtlCol="0">
            <a:spAutoFit/>
          </a:bodyPr>
          <a:lstStyle/>
          <a:p>
            <a:r>
              <a:rPr lang="it-IT" dirty="0">
                <a:solidFill>
                  <a:srgbClr val="003C58"/>
                </a:solidFill>
              </a:rPr>
              <a:t>Sponsor</a:t>
            </a:r>
          </a:p>
        </p:txBody>
      </p:sp>
      <p:pic>
        <p:nvPicPr>
          <p:cNvPr id="22" name="Immagine 21">
            <a:extLst>
              <a:ext uri="{FF2B5EF4-FFF2-40B4-BE49-F238E27FC236}">
                <a16:creationId xmlns:a16="http://schemas.microsoft.com/office/drawing/2014/main" id="{06CBE3BE-6842-4E14-9001-3D7F438F1BE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79372" y="5665701"/>
            <a:ext cx="852707" cy="609076"/>
          </a:xfrm>
          <a:prstGeom prst="rect">
            <a:avLst/>
          </a:prstGeom>
        </p:spPr>
      </p:pic>
      <p:pic>
        <p:nvPicPr>
          <p:cNvPr id="23" name="Immagine 22">
            <a:extLst>
              <a:ext uri="{FF2B5EF4-FFF2-40B4-BE49-F238E27FC236}">
                <a16:creationId xmlns:a16="http://schemas.microsoft.com/office/drawing/2014/main" id="{3EADFF91-147C-4410-AA69-775AF0490F9B}"/>
              </a:ext>
            </a:extLst>
          </p:cNvPr>
          <p:cNvPicPr>
            <a:picLocks/>
          </p:cNvPicPr>
          <p:nvPr/>
        </p:nvPicPr>
        <p:blipFill>
          <a:blip r:embed="rId6">
            <a:extLst>
              <a:ext uri="{28A0092B-C50C-407E-A947-70E740481C1C}">
                <a14:useLocalDpi xmlns:a14="http://schemas.microsoft.com/office/drawing/2010/main" val="0"/>
              </a:ext>
            </a:extLst>
          </a:blip>
          <a:stretch>
            <a:fillRect/>
          </a:stretch>
        </p:blipFill>
        <p:spPr>
          <a:xfrm>
            <a:off x="248529" y="1345915"/>
            <a:ext cx="2880000" cy="2880000"/>
          </a:xfrm>
          <a:prstGeom prst="ellipse">
            <a:avLst/>
          </a:prstGeom>
          <a:effectLst>
            <a:innerShdw blurRad="63500" dist="50800" dir="18900000">
              <a:prstClr val="black">
                <a:alpha val="50000"/>
              </a:prstClr>
            </a:innerShdw>
          </a:effectLst>
        </p:spPr>
      </p:pic>
    </p:spTree>
    <p:extLst>
      <p:ext uri="{BB962C8B-B14F-4D97-AF65-F5344CB8AC3E}">
        <p14:creationId xmlns:p14="http://schemas.microsoft.com/office/powerpoint/2010/main" val="1078229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74698"/>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accent5">
                    <a:lumMod val="50000"/>
                  </a:schemeClr>
                </a:solidFill>
                <a:latin typeface="Arial Nova Cond" panose="020B0506020202020204" pitchFamily="34" charset="0"/>
              </a:rPr>
              <a:t>Gli impatti della riserva stabilizzatrice</a:t>
            </a: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3" name="Rettangolo 2">
            <a:extLst>
              <a:ext uri="{FF2B5EF4-FFF2-40B4-BE49-F238E27FC236}">
                <a16:creationId xmlns:a16="http://schemas.microsoft.com/office/drawing/2014/main" id="{779BF3C4-DA1D-2A4D-9693-0E6300F20045}"/>
              </a:ext>
            </a:extLst>
          </p:cNvPr>
          <p:cNvSpPr/>
          <p:nvPr/>
        </p:nvSpPr>
        <p:spPr>
          <a:xfrm>
            <a:off x="2937164" y="2297534"/>
            <a:ext cx="6096000" cy="369332"/>
          </a:xfrm>
          <a:prstGeom prst="rect">
            <a:avLst/>
          </a:prstGeom>
        </p:spPr>
        <p:txBody>
          <a:bodyPr>
            <a:spAutoFit/>
          </a:bodyPr>
          <a:lstStyle/>
          <a:p>
            <a:endParaRPr lang="it-IT" altLang="en-US" b="1" dirty="0">
              <a:latin typeface="Corbel" panose="020B0503020204020204" pitchFamily="34" charset="0"/>
              <a:ea typeface="ＭＳ Ｐゴシック" panose="020B0600070205080204" pitchFamily="34" charset="-128"/>
              <a:cs typeface="Corbel" panose="020B0503020204020204" pitchFamily="34" charset="0"/>
            </a:endParaRPr>
          </a:p>
        </p:txBody>
      </p:sp>
      <p:sp>
        <p:nvSpPr>
          <p:cNvPr id="4" name="CasellaDiTesto 3">
            <a:extLst>
              <a:ext uri="{FF2B5EF4-FFF2-40B4-BE49-F238E27FC236}">
                <a16:creationId xmlns:a16="http://schemas.microsoft.com/office/drawing/2014/main" id="{6A5A00C3-D748-2A4D-895A-8AE649FFC71E}"/>
              </a:ext>
            </a:extLst>
          </p:cNvPr>
          <p:cNvSpPr txBox="1"/>
          <p:nvPr/>
        </p:nvSpPr>
        <p:spPr>
          <a:xfrm>
            <a:off x="2937164" y="1870364"/>
            <a:ext cx="184731" cy="430887"/>
          </a:xfrm>
          <a:prstGeom prst="rect">
            <a:avLst/>
          </a:prstGeom>
          <a:noFill/>
        </p:spPr>
        <p:txBody>
          <a:bodyPr wrap="none" rtlCol="0">
            <a:spAutoFit/>
          </a:bodyPr>
          <a:lstStyle/>
          <a:p>
            <a:endParaRPr lang="it-IT" sz="2200" b="1" dirty="0">
              <a:solidFill>
                <a:schemeClr val="accent1">
                  <a:lumMod val="75000"/>
                </a:schemeClr>
              </a:solidFill>
            </a:endParaRPr>
          </a:p>
        </p:txBody>
      </p:sp>
      <p:sp>
        <p:nvSpPr>
          <p:cNvPr id="5" name="Rettangolo 4">
            <a:extLst>
              <a:ext uri="{FF2B5EF4-FFF2-40B4-BE49-F238E27FC236}">
                <a16:creationId xmlns:a16="http://schemas.microsoft.com/office/drawing/2014/main" id="{BB406212-C320-6848-862D-7BD21657DF2E}"/>
              </a:ext>
            </a:extLst>
          </p:cNvPr>
          <p:cNvSpPr/>
          <p:nvPr/>
        </p:nvSpPr>
        <p:spPr>
          <a:xfrm>
            <a:off x="2970430" y="2482200"/>
            <a:ext cx="8546656" cy="4708981"/>
          </a:xfrm>
          <a:prstGeom prst="rect">
            <a:avLst/>
          </a:prstGeom>
        </p:spPr>
        <p:txBody>
          <a:bodyPr wrap="square">
            <a:spAutoFit/>
          </a:bodyPr>
          <a:lstStyle/>
          <a:p>
            <a:pPr>
              <a:defRPr/>
            </a:pPr>
            <a:r>
              <a:rPr lang="it-IT" altLang="en-US" sz="2000" dirty="0">
                <a:solidFill>
                  <a:schemeClr val="accent1">
                    <a:lumMod val="75000"/>
                  </a:schemeClr>
                </a:solidFill>
                <a:latin typeface="Corbel" panose="020B0503020204020204" pitchFamily="34" charset="0"/>
                <a:cs typeface="Corbel" panose="020B0503020204020204" pitchFamily="34" charset="0"/>
              </a:rPr>
              <a:t>La riserva stabilizzatrice (MSR) </a:t>
            </a:r>
            <a:r>
              <a:rPr lang="it-IT" altLang="en-US" sz="2000" dirty="0" err="1">
                <a:solidFill>
                  <a:schemeClr val="accent1">
                    <a:lumMod val="75000"/>
                  </a:schemeClr>
                </a:solidFill>
                <a:latin typeface="Corbel" panose="020B0503020204020204" pitchFamily="34" charset="0"/>
                <a:cs typeface="Corbel" panose="020B0503020204020204" pitchFamily="34" charset="0"/>
              </a:rPr>
              <a:t>e’</a:t>
            </a:r>
            <a:r>
              <a:rPr lang="it-IT" altLang="en-US" sz="2000" dirty="0">
                <a:solidFill>
                  <a:schemeClr val="accent1">
                    <a:lumMod val="75000"/>
                  </a:schemeClr>
                </a:solidFill>
                <a:latin typeface="Corbel" panose="020B0503020204020204" pitchFamily="34" charset="0"/>
                <a:cs typeface="Corbel" panose="020B0503020204020204" pitchFamily="34" charset="0"/>
              </a:rPr>
              <a:t> una soluzione </a:t>
            </a:r>
            <a:r>
              <a:rPr lang="it-IT" altLang="en-US" sz="2000" b="1" dirty="0">
                <a:solidFill>
                  <a:schemeClr val="accent1">
                    <a:lumMod val="75000"/>
                  </a:schemeClr>
                </a:solidFill>
                <a:latin typeface="Corbel" panose="020B0503020204020204" pitchFamily="34" charset="0"/>
                <a:cs typeface="Corbel" panose="020B0503020204020204" pitchFamily="34" charset="0"/>
              </a:rPr>
              <a:t>strutturale</a:t>
            </a:r>
            <a:r>
              <a:rPr lang="it-IT" altLang="en-US" sz="2000" dirty="0">
                <a:solidFill>
                  <a:schemeClr val="accent1">
                    <a:lumMod val="75000"/>
                  </a:schemeClr>
                </a:solidFill>
                <a:latin typeface="Corbel" panose="020B0503020204020204" pitchFamily="34" charset="0"/>
                <a:cs typeface="Corbel" panose="020B0503020204020204" pitchFamily="34" charset="0"/>
              </a:rPr>
              <a:t> e di </a:t>
            </a:r>
            <a:r>
              <a:rPr lang="it-IT" altLang="en-US" sz="2000" b="1" dirty="0">
                <a:solidFill>
                  <a:schemeClr val="accent1">
                    <a:lumMod val="75000"/>
                  </a:schemeClr>
                </a:solidFill>
                <a:latin typeface="Corbel" panose="020B0503020204020204" pitchFamily="34" charset="0"/>
                <a:cs typeface="Corbel" panose="020B0503020204020204" pitchFamily="34" charset="0"/>
              </a:rPr>
              <a:t>lungo periodo.</a:t>
            </a:r>
            <a:r>
              <a:rPr lang="it-IT" altLang="en-US" sz="2000" dirty="0">
                <a:solidFill>
                  <a:schemeClr val="accent1">
                    <a:lumMod val="75000"/>
                  </a:schemeClr>
                </a:solidFill>
                <a:latin typeface="Corbel" panose="020B0503020204020204" pitchFamily="34" charset="0"/>
                <a:cs typeface="Corbel" panose="020B0503020204020204" pitchFamily="34" charset="0"/>
              </a:rPr>
              <a:t> </a:t>
            </a:r>
            <a:r>
              <a:rPr lang="it-IT" altLang="en-US" sz="2000" b="1" dirty="0">
                <a:solidFill>
                  <a:schemeClr val="accent1">
                    <a:lumMod val="75000"/>
                  </a:schemeClr>
                </a:solidFill>
                <a:latin typeface="Corbel" panose="020B0503020204020204" pitchFamily="34" charset="0"/>
                <a:cs typeface="Corbel" panose="020B0503020204020204" pitchFamily="34" charset="0"/>
              </a:rPr>
              <a:t>Operativa a partire da gennaio 2019</a:t>
            </a:r>
            <a:r>
              <a:rPr lang="it-IT" altLang="en-US" sz="2000" dirty="0">
                <a:solidFill>
                  <a:schemeClr val="accent1">
                    <a:lumMod val="75000"/>
                  </a:schemeClr>
                </a:solidFill>
                <a:latin typeface="Corbel" panose="020B0503020204020204" pitchFamily="34" charset="0"/>
                <a:cs typeface="Corbel" panose="020B0503020204020204" pitchFamily="34" charset="0"/>
              </a:rPr>
              <a:t>, soggetta a revisioni regolari dal 2021.</a:t>
            </a:r>
          </a:p>
          <a:p>
            <a:pPr>
              <a:defRPr/>
            </a:pPr>
            <a:endParaRPr lang="it-IT" altLang="en-US" sz="1000" dirty="0">
              <a:solidFill>
                <a:schemeClr val="accent1">
                  <a:lumMod val="75000"/>
                </a:schemeClr>
              </a:solidFill>
              <a:latin typeface="Corbel" panose="020B0503020204020204" pitchFamily="34" charset="0"/>
              <a:cs typeface="Corbel" panose="020B0503020204020204" pitchFamily="34" charset="0"/>
            </a:endParaRPr>
          </a:p>
          <a:p>
            <a:pPr>
              <a:defRPr/>
            </a:pPr>
            <a:r>
              <a:rPr lang="en-IE" altLang="en-US" sz="2000" dirty="0">
                <a:solidFill>
                  <a:schemeClr val="accent1">
                    <a:lumMod val="75000"/>
                  </a:schemeClr>
                </a:solidFill>
                <a:latin typeface="Corbel" panose="020B0503020204020204" pitchFamily="34" charset="0"/>
                <a:cs typeface="Corbel" panose="020B0503020204020204" pitchFamily="34" charset="0"/>
              </a:rPr>
              <a:t>Ha </a:t>
            </a:r>
            <a:r>
              <a:rPr lang="it-IT" altLang="en-US" sz="2000" dirty="0">
                <a:solidFill>
                  <a:schemeClr val="accent1">
                    <a:lumMod val="75000"/>
                  </a:schemeClr>
                </a:solidFill>
                <a:latin typeface="Corbel" panose="020B0503020204020204" pitchFamily="34" charset="0"/>
                <a:cs typeface="Corbel" panose="020B0503020204020204" pitchFamily="34" charset="0"/>
              </a:rPr>
              <a:t>due obiettivi:</a:t>
            </a:r>
          </a:p>
          <a:p>
            <a:pPr marL="800100" lvl="1" indent="-342900">
              <a:buFont typeface="Arial" panose="020B0604020202020204" pitchFamily="34" charset="0"/>
              <a:buChar char="•"/>
            </a:pPr>
            <a:r>
              <a:rPr lang="it-IT" sz="2000" dirty="0">
                <a:solidFill>
                  <a:schemeClr val="accent1">
                    <a:lumMod val="75000"/>
                  </a:schemeClr>
                </a:solidFill>
              </a:rPr>
              <a:t>contrastare l'</a:t>
            </a:r>
            <a:r>
              <a:rPr lang="it-IT" sz="2000" b="1" dirty="0">
                <a:solidFill>
                  <a:schemeClr val="accent1">
                    <a:lumMod val="75000"/>
                  </a:schemeClr>
                </a:solidFill>
              </a:rPr>
              <a:t>attuale eccedenza</a:t>
            </a:r>
            <a:r>
              <a:rPr lang="it-IT" sz="2000" dirty="0">
                <a:solidFill>
                  <a:schemeClr val="accent1">
                    <a:lumMod val="75000"/>
                  </a:schemeClr>
                </a:solidFill>
              </a:rPr>
              <a:t> di quote.</a:t>
            </a:r>
          </a:p>
          <a:p>
            <a:pPr marL="800100" lvl="1" indent="-342900">
              <a:buFont typeface="Arial" panose="020B0604020202020204" pitchFamily="34" charset="0"/>
              <a:buChar char="•"/>
            </a:pPr>
            <a:r>
              <a:rPr lang="it-IT" sz="2000" dirty="0">
                <a:solidFill>
                  <a:schemeClr val="accent1">
                    <a:lumMod val="75000"/>
                  </a:schemeClr>
                </a:solidFill>
              </a:rPr>
              <a:t>aumentare la </a:t>
            </a:r>
            <a:r>
              <a:rPr lang="it-IT" sz="2000" b="1" dirty="0">
                <a:solidFill>
                  <a:schemeClr val="accent1">
                    <a:lumMod val="75000"/>
                  </a:schemeClr>
                </a:solidFill>
              </a:rPr>
              <a:t>resilienza</a:t>
            </a:r>
            <a:r>
              <a:rPr lang="it-IT" sz="2000" dirty="0">
                <a:solidFill>
                  <a:schemeClr val="accent1">
                    <a:lumMod val="75000"/>
                  </a:schemeClr>
                </a:solidFill>
              </a:rPr>
              <a:t> del sistema agli shock adeguando l'offerta di quote da mettere all'asta.</a:t>
            </a:r>
            <a:endParaRPr lang="it-IT" sz="2000" dirty="0">
              <a:solidFill>
                <a:schemeClr val="accent1">
                  <a:lumMod val="75000"/>
                </a:schemeClr>
              </a:solidFill>
              <a:latin typeface="Corbel" panose="020B0503020204020204" pitchFamily="34" charset="0"/>
            </a:endParaRPr>
          </a:p>
          <a:p>
            <a:pPr lvl="1">
              <a:defRPr/>
            </a:pPr>
            <a:endParaRPr lang="it-IT" altLang="en-US" sz="1500" dirty="0">
              <a:solidFill>
                <a:schemeClr val="accent1">
                  <a:lumMod val="75000"/>
                </a:schemeClr>
              </a:solidFill>
              <a:latin typeface="Corbel" panose="020B0503020204020204" pitchFamily="34" charset="0"/>
              <a:cs typeface="Corbel" panose="020B0503020204020204" pitchFamily="34" charset="0"/>
            </a:endParaRPr>
          </a:p>
          <a:p>
            <a:pPr marL="742950" indent="-342900">
              <a:buFont typeface="Wingdings" pitchFamily="2" charset="2"/>
              <a:buChar char="Ø"/>
              <a:defRPr/>
            </a:pPr>
            <a:r>
              <a:rPr lang="en-GB"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Dal </a:t>
            </a:r>
            <a:r>
              <a:rPr lang="en-GB" altLang="en-US" sz="2000" b="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2023</a:t>
            </a:r>
            <a:r>
              <a:rPr lang="en-GB"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se </a:t>
            </a:r>
            <a:r>
              <a:rPr lang="en-GB"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il</a:t>
            </a:r>
            <a:r>
              <a:rPr lang="en-GB"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en-GB"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numero</a:t>
            </a:r>
            <a:r>
              <a:rPr lang="en-GB"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en-GB"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delle</a:t>
            </a:r>
            <a:r>
              <a:rPr lang="en-GB"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quote </a:t>
            </a:r>
            <a:r>
              <a:rPr lang="en-GB"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nella</a:t>
            </a:r>
            <a:r>
              <a:rPr lang="en-GB"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en-GB"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Riserva</a:t>
            </a:r>
            <a:r>
              <a:rPr lang="en-GB"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en-GB"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dovesse</a:t>
            </a:r>
            <a:r>
              <a:rPr lang="en-GB"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en-GB"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eccedere</a:t>
            </a:r>
            <a:r>
              <a:rPr lang="en-GB"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la quota </a:t>
            </a:r>
            <a:r>
              <a:rPr lang="en-GB"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messa</a:t>
            </a:r>
            <a:r>
              <a:rPr lang="en-GB"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en-GB"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all’asta</a:t>
            </a:r>
            <a:r>
              <a:rPr lang="en-GB"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en-GB"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nell’anno</a:t>
            </a:r>
            <a:r>
              <a:rPr lang="en-GB"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en-GB"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precedente</a:t>
            </a:r>
            <a:r>
              <a:rPr lang="en-GB"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la </a:t>
            </a:r>
            <a:r>
              <a:rPr lang="en-GB"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differenza</a:t>
            </a:r>
            <a:r>
              <a:rPr lang="en-GB"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en-GB"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diventarà</a:t>
            </a:r>
            <a:r>
              <a:rPr lang="en-GB"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a:t>
            </a:r>
            <a:r>
              <a:rPr lang="en-GB" altLang="en-US" sz="2000"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invalida</a:t>
            </a:r>
            <a:r>
              <a:rPr lang="en-GB"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(Council of the EU, February 2017)</a:t>
            </a:r>
          </a:p>
          <a:p>
            <a:pPr marL="400050">
              <a:defRPr/>
            </a:pPr>
            <a:endParaRPr lang="en-GB" altLang="en-US" sz="1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endParaRPr>
          </a:p>
          <a:p>
            <a:pPr marL="742950" indent="-342900">
              <a:buFont typeface="Wingdings" pitchFamily="2" charset="2"/>
              <a:buChar char="Ø"/>
              <a:defRPr/>
            </a:pPr>
            <a:r>
              <a:rPr lang="it-IT" sz="2000" dirty="0">
                <a:solidFill>
                  <a:schemeClr val="accent1">
                    <a:lumMod val="75000"/>
                  </a:schemeClr>
                </a:solidFill>
                <a:latin typeface="Corbel" panose="020B0503020204020204" pitchFamily="34" charset="0"/>
              </a:rPr>
              <a:t>Stime prevedono che </a:t>
            </a:r>
            <a:r>
              <a:rPr lang="it-IT" sz="2000" b="1" dirty="0">
                <a:solidFill>
                  <a:schemeClr val="accent1">
                    <a:lumMod val="75000"/>
                  </a:schemeClr>
                </a:solidFill>
                <a:latin typeface="Corbel" panose="020B0503020204020204" pitchFamily="34" charset="0"/>
              </a:rPr>
              <a:t>1,7 miliardi di quote saranno «cancellate» nel 2023 </a:t>
            </a:r>
            <a:r>
              <a:rPr lang="it-IT" sz="2000" dirty="0">
                <a:solidFill>
                  <a:schemeClr val="accent1">
                    <a:lumMod val="75000"/>
                  </a:schemeClr>
                </a:solidFill>
                <a:latin typeface="Corbel" panose="020B0503020204020204" pitchFamily="34" charset="0"/>
              </a:rPr>
              <a:t>(Perino e </a:t>
            </a:r>
            <a:r>
              <a:rPr lang="it-IT" sz="2000" dirty="0" err="1">
                <a:solidFill>
                  <a:schemeClr val="accent1">
                    <a:lumMod val="75000"/>
                  </a:schemeClr>
                </a:solidFill>
                <a:latin typeface="Corbel" panose="020B0503020204020204" pitchFamily="34" charset="0"/>
              </a:rPr>
              <a:t>Willner</a:t>
            </a:r>
            <a:r>
              <a:rPr lang="it-IT" sz="2000" dirty="0">
                <a:solidFill>
                  <a:schemeClr val="accent1">
                    <a:lumMod val="75000"/>
                  </a:schemeClr>
                </a:solidFill>
                <a:latin typeface="Corbel" panose="020B0503020204020204" pitchFamily="34" charset="0"/>
              </a:rPr>
              <a:t>, 2017).</a:t>
            </a:r>
          </a:p>
          <a:p>
            <a:pPr marL="400050">
              <a:defRPr/>
            </a:pPr>
            <a:endParaRPr lang="en-GB"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endParaRPr>
          </a:p>
          <a:p>
            <a:pPr lvl="1">
              <a:spcAft>
                <a:spcPts val="1200"/>
              </a:spcAft>
            </a:pPr>
            <a:endParaRPr lang="en-GB"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endParaRPr>
          </a:p>
        </p:txBody>
      </p:sp>
      <p:sp>
        <p:nvSpPr>
          <p:cNvPr id="7" name="CasellaDiTesto 6">
            <a:extLst>
              <a:ext uri="{FF2B5EF4-FFF2-40B4-BE49-F238E27FC236}">
                <a16:creationId xmlns:a16="http://schemas.microsoft.com/office/drawing/2014/main" id="{8C27D6D9-676F-124F-8764-C6642F0F52C0}"/>
              </a:ext>
            </a:extLst>
          </p:cNvPr>
          <p:cNvSpPr txBox="1"/>
          <p:nvPr/>
        </p:nvSpPr>
        <p:spPr>
          <a:xfrm>
            <a:off x="3027164" y="1924582"/>
            <a:ext cx="5201552" cy="430887"/>
          </a:xfrm>
          <a:prstGeom prst="rect">
            <a:avLst/>
          </a:prstGeom>
          <a:noFill/>
        </p:spPr>
        <p:txBody>
          <a:bodyPr wrap="none" rtlCol="0">
            <a:spAutoFit/>
          </a:bodyPr>
          <a:lstStyle/>
          <a:p>
            <a:r>
              <a:rPr lang="it-IT" sz="2200" b="1" dirty="0">
                <a:solidFill>
                  <a:schemeClr val="accent1">
                    <a:lumMod val="75000"/>
                  </a:schemeClr>
                </a:solidFill>
              </a:rPr>
              <a:t>Riserva Stabilizzatrice del mercato (fase IV)</a:t>
            </a:r>
          </a:p>
        </p:txBody>
      </p:sp>
    </p:spTree>
    <p:extLst>
      <p:ext uri="{BB962C8B-B14F-4D97-AF65-F5344CB8AC3E}">
        <p14:creationId xmlns:p14="http://schemas.microsoft.com/office/powerpoint/2010/main" val="41560645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74698"/>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accent5">
                    <a:lumMod val="50000"/>
                  </a:schemeClr>
                </a:solidFill>
                <a:latin typeface="Arial Nova Cond" panose="020B0506020202020204" pitchFamily="34" charset="0"/>
              </a:rPr>
              <a:t>Gli impatti della riserva stabilizzatrice</a:t>
            </a: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3" name="Rettangolo 2">
            <a:extLst>
              <a:ext uri="{FF2B5EF4-FFF2-40B4-BE49-F238E27FC236}">
                <a16:creationId xmlns:a16="http://schemas.microsoft.com/office/drawing/2014/main" id="{779BF3C4-DA1D-2A4D-9693-0E6300F20045}"/>
              </a:ext>
            </a:extLst>
          </p:cNvPr>
          <p:cNvSpPr/>
          <p:nvPr/>
        </p:nvSpPr>
        <p:spPr>
          <a:xfrm>
            <a:off x="2937164" y="2297534"/>
            <a:ext cx="6096000" cy="369332"/>
          </a:xfrm>
          <a:prstGeom prst="rect">
            <a:avLst/>
          </a:prstGeom>
        </p:spPr>
        <p:txBody>
          <a:bodyPr>
            <a:spAutoFit/>
          </a:bodyPr>
          <a:lstStyle/>
          <a:p>
            <a:endParaRPr lang="it-IT" altLang="en-US" b="1" dirty="0">
              <a:latin typeface="Corbel" panose="020B0503020204020204" pitchFamily="34" charset="0"/>
              <a:ea typeface="ＭＳ Ｐゴシック" panose="020B0600070205080204" pitchFamily="34" charset="-128"/>
              <a:cs typeface="Corbel" panose="020B0503020204020204" pitchFamily="34" charset="0"/>
            </a:endParaRPr>
          </a:p>
        </p:txBody>
      </p:sp>
      <p:sp>
        <p:nvSpPr>
          <p:cNvPr id="4" name="CasellaDiTesto 3">
            <a:extLst>
              <a:ext uri="{FF2B5EF4-FFF2-40B4-BE49-F238E27FC236}">
                <a16:creationId xmlns:a16="http://schemas.microsoft.com/office/drawing/2014/main" id="{6A5A00C3-D748-2A4D-895A-8AE649FFC71E}"/>
              </a:ext>
            </a:extLst>
          </p:cNvPr>
          <p:cNvSpPr txBox="1"/>
          <p:nvPr/>
        </p:nvSpPr>
        <p:spPr>
          <a:xfrm>
            <a:off x="2937164" y="1870364"/>
            <a:ext cx="184731" cy="430887"/>
          </a:xfrm>
          <a:prstGeom prst="rect">
            <a:avLst/>
          </a:prstGeom>
          <a:noFill/>
        </p:spPr>
        <p:txBody>
          <a:bodyPr wrap="none" rtlCol="0">
            <a:spAutoFit/>
          </a:bodyPr>
          <a:lstStyle/>
          <a:p>
            <a:endParaRPr lang="it-IT" sz="2200" b="1" dirty="0">
              <a:solidFill>
                <a:schemeClr val="accent1">
                  <a:lumMod val="75000"/>
                </a:schemeClr>
              </a:solidFill>
            </a:endParaRPr>
          </a:p>
        </p:txBody>
      </p:sp>
      <p:sp>
        <p:nvSpPr>
          <p:cNvPr id="7" name="CasellaDiTesto 6">
            <a:extLst>
              <a:ext uri="{FF2B5EF4-FFF2-40B4-BE49-F238E27FC236}">
                <a16:creationId xmlns:a16="http://schemas.microsoft.com/office/drawing/2014/main" id="{8C27D6D9-676F-124F-8764-C6642F0F52C0}"/>
              </a:ext>
            </a:extLst>
          </p:cNvPr>
          <p:cNvSpPr txBox="1"/>
          <p:nvPr/>
        </p:nvSpPr>
        <p:spPr>
          <a:xfrm>
            <a:off x="3027164" y="1924582"/>
            <a:ext cx="7712111" cy="430887"/>
          </a:xfrm>
          <a:prstGeom prst="rect">
            <a:avLst/>
          </a:prstGeom>
          <a:noFill/>
        </p:spPr>
        <p:txBody>
          <a:bodyPr wrap="none" rtlCol="0">
            <a:spAutoFit/>
          </a:bodyPr>
          <a:lstStyle/>
          <a:p>
            <a:r>
              <a:rPr lang="it-IT" sz="2200" b="1" dirty="0">
                <a:solidFill>
                  <a:schemeClr val="accent1">
                    <a:lumMod val="75000"/>
                  </a:schemeClr>
                </a:solidFill>
              </a:rPr>
              <a:t>Riserva Stabilizzatrice del mercato (fase IV): come funziona (1/2)</a:t>
            </a:r>
          </a:p>
        </p:txBody>
      </p:sp>
      <p:graphicFrame>
        <p:nvGraphicFramePr>
          <p:cNvPr id="15" name="Content Placeholder 6">
            <a:extLst>
              <a:ext uri="{FF2B5EF4-FFF2-40B4-BE49-F238E27FC236}">
                <a16:creationId xmlns:a16="http://schemas.microsoft.com/office/drawing/2014/main" id="{42D00E11-04CC-2149-8F8E-40DDE6C4C597}"/>
              </a:ext>
            </a:extLst>
          </p:cNvPr>
          <p:cNvGraphicFramePr>
            <a:graphicFrameLocks noGrp="1"/>
          </p:cNvGraphicFramePr>
          <p:nvPr>
            <p:ph idx="1"/>
            <p:extLst>
              <p:ext uri="{D42A27DB-BD31-4B8C-83A1-F6EECF244321}">
                <p14:modId xmlns:p14="http://schemas.microsoft.com/office/powerpoint/2010/main" val="976420182"/>
              </p:ext>
            </p:extLst>
          </p:nvPr>
        </p:nvGraphicFramePr>
        <p:xfrm>
          <a:off x="3443528" y="2355469"/>
          <a:ext cx="6888686" cy="4302777"/>
        </p:xfrm>
        <a:graphic>
          <a:graphicData uri="http://schemas.openxmlformats.org/drawingml/2006/chart">
            <c:chart xmlns:c="http://schemas.openxmlformats.org/drawingml/2006/chart" xmlns:r="http://schemas.openxmlformats.org/officeDocument/2006/relationships" r:id="rId5"/>
          </a:graphicData>
        </a:graphic>
      </p:graphicFrame>
      <p:sp>
        <p:nvSpPr>
          <p:cNvPr id="8" name="Rettangolo 7">
            <a:extLst>
              <a:ext uri="{FF2B5EF4-FFF2-40B4-BE49-F238E27FC236}">
                <a16:creationId xmlns:a16="http://schemas.microsoft.com/office/drawing/2014/main" id="{BD994414-17D2-804E-96DC-E7236DBBE157}"/>
              </a:ext>
            </a:extLst>
          </p:cNvPr>
          <p:cNvSpPr/>
          <p:nvPr/>
        </p:nvSpPr>
        <p:spPr>
          <a:xfrm>
            <a:off x="6886912" y="6049404"/>
            <a:ext cx="2464136" cy="369332"/>
          </a:xfrm>
          <a:prstGeom prst="rect">
            <a:avLst/>
          </a:prstGeom>
        </p:spPr>
        <p:txBody>
          <a:bodyPr wrap="none">
            <a:spAutoFit/>
          </a:bodyPr>
          <a:lstStyle/>
          <a:p>
            <a:r>
              <a:rPr lang="en-US" b="1" dirty="0">
                <a:solidFill>
                  <a:srgbClr val="2D5EC1"/>
                </a:solidFill>
                <a:latin typeface="Verdana" charset="0"/>
                <a:ea typeface="Verdana" charset="0"/>
                <a:cs typeface="Verdana" charset="0"/>
              </a:rPr>
              <a:t>12% feeding rate</a:t>
            </a:r>
          </a:p>
        </p:txBody>
      </p:sp>
    </p:spTree>
    <p:extLst>
      <p:ext uri="{BB962C8B-B14F-4D97-AF65-F5344CB8AC3E}">
        <p14:creationId xmlns:p14="http://schemas.microsoft.com/office/powerpoint/2010/main" val="6354492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accent5">
                    <a:lumMod val="50000"/>
                  </a:schemeClr>
                </a:solidFill>
                <a:latin typeface="Arial Nova Cond" panose="020B0506020202020204" pitchFamily="34" charset="0"/>
              </a:rPr>
              <a:t>Gli impatti della riserva stabilizzatrice</a:t>
            </a: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3" name="Rettangolo 2">
            <a:extLst>
              <a:ext uri="{FF2B5EF4-FFF2-40B4-BE49-F238E27FC236}">
                <a16:creationId xmlns:a16="http://schemas.microsoft.com/office/drawing/2014/main" id="{779BF3C4-DA1D-2A4D-9693-0E6300F20045}"/>
              </a:ext>
            </a:extLst>
          </p:cNvPr>
          <p:cNvSpPr/>
          <p:nvPr/>
        </p:nvSpPr>
        <p:spPr>
          <a:xfrm>
            <a:off x="2937164" y="2297534"/>
            <a:ext cx="6096000" cy="369332"/>
          </a:xfrm>
          <a:prstGeom prst="rect">
            <a:avLst/>
          </a:prstGeom>
        </p:spPr>
        <p:txBody>
          <a:bodyPr>
            <a:spAutoFit/>
          </a:bodyPr>
          <a:lstStyle/>
          <a:p>
            <a:endParaRPr lang="it-IT" altLang="en-US" b="1" dirty="0">
              <a:latin typeface="Corbel" panose="020B0503020204020204" pitchFamily="34" charset="0"/>
              <a:ea typeface="ＭＳ Ｐゴシック" panose="020B0600070205080204" pitchFamily="34" charset="-128"/>
              <a:cs typeface="Corbel" panose="020B0503020204020204" pitchFamily="34" charset="0"/>
            </a:endParaRPr>
          </a:p>
        </p:txBody>
      </p:sp>
      <p:sp>
        <p:nvSpPr>
          <p:cNvPr id="4" name="CasellaDiTesto 3">
            <a:extLst>
              <a:ext uri="{FF2B5EF4-FFF2-40B4-BE49-F238E27FC236}">
                <a16:creationId xmlns:a16="http://schemas.microsoft.com/office/drawing/2014/main" id="{6A5A00C3-D748-2A4D-895A-8AE649FFC71E}"/>
              </a:ext>
            </a:extLst>
          </p:cNvPr>
          <p:cNvSpPr txBox="1"/>
          <p:nvPr/>
        </p:nvSpPr>
        <p:spPr>
          <a:xfrm>
            <a:off x="2937164" y="1870364"/>
            <a:ext cx="184731" cy="430887"/>
          </a:xfrm>
          <a:prstGeom prst="rect">
            <a:avLst/>
          </a:prstGeom>
          <a:noFill/>
        </p:spPr>
        <p:txBody>
          <a:bodyPr wrap="none" rtlCol="0">
            <a:spAutoFit/>
          </a:bodyPr>
          <a:lstStyle/>
          <a:p>
            <a:endParaRPr lang="it-IT" sz="2200" b="1" dirty="0">
              <a:solidFill>
                <a:schemeClr val="accent1">
                  <a:lumMod val="75000"/>
                </a:schemeClr>
              </a:solidFill>
            </a:endParaRPr>
          </a:p>
        </p:txBody>
      </p:sp>
      <p:sp>
        <p:nvSpPr>
          <p:cNvPr id="5" name="Rettangolo 4">
            <a:extLst>
              <a:ext uri="{FF2B5EF4-FFF2-40B4-BE49-F238E27FC236}">
                <a16:creationId xmlns:a16="http://schemas.microsoft.com/office/drawing/2014/main" id="{BB406212-C320-6848-862D-7BD21657DF2E}"/>
              </a:ext>
            </a:extLst>
          </p:cNvPr>
          <p:cNvSpPr/>
          <p:nvPr/>
        </p:nvSpPr>
        <p:spPr>
          <a:xfrm>
            <a:off x="2723503" y="2728421"/>
            <a:ext cx="8802489" cy="3170099"/>
          </a:xfrm>
          <a:prstGeom prst="rect">
            <a:avLst/>
          </a:prstGeom>
        </p:spPr>
        <p:txBody>
          <a:bodyPr wrap="square">
            <a:spAutoFit/>
          </a:bodyPr>
          <a:lstStyle/>
          <a:p>
            <a:pPr marL="285750" indent="-285750">
              <a:buFont typeface="Wingdings" pitchFamily="2" charset="2"/>
              <a:buChar char="Ø"/>
            </a:pPr>
            <a:r>
              <a:rPr lang="it-IT" sz="2000" b="1" dirty="0">
                <a:solidFill>
                  <a:schemeClr val="accent1">
                    <a:lumMod val="75000"/>
                  </a:schemeClr>
                </a:solidFill>
              </a:rPr>
              <a:t>I 900 milioni di quote rinviate</a:t>
            </a:r>
            <a:r>
              <a:rPr lang="it-IT" sz="2000" dirty="0">
                <a:solidFill>
                  <a:schemeClr val="accent1">
                    <a:lumMod val="75000"/>
                  </a:schemeClr>
                </a:solidFill>
              </a:rPr>
              <a:t> (</a:t>
            </a:r>
            <a:r>
              <a:rPr lang="it-IT" sz="2000" dirty="0" err="1">
                <a:solidFill>
                  <a:schemeClr val="accent1">
                    <a:lumMod val="75000"/>
                  </a:schemeClr>
                </a:solidFill>
              </a:rPr>
              <a:t>backloaded</a:t>
            </a:r>
            <a:r>
              <a:rPr lang="it-IT" sz="2000" dirty="0">
                <a:solidFill>
                  <a:schemeClr val="accent1">
                    <a:lumMod val="75000"/>
                  </a:schemeClr>
                </a:solidFill>
              </a:rPr>
              <a:t>) nel 2014-2016 saranno </a:t>
            </a:r>
            <a:r>
              <a:rPr lang="it-IT" sz="2000" b="1" dirty="0">
                <a:solidFill>
                  <a:schemeClr val="accent1">
                    <a:lumMod val="75000"/>
                  </a:schemeClr>
                </a:solidFill>
              </a:rPr>
              <a:t>trasferite alla riserva </a:t>
            </a:r>
            <a:r>
              <a:rPr lang="it-IT" sz="2000" dirty="0">
                <a:solidFill>
                  <a:schemeClr val="accent1">
                    <a:lumMod val="75000"/>
                  </a:schemeClr>
                </a:solidFill>
              </a:rPr>
              <a:t>anziché essere messe all’asta nel 2019-2020.</a:t>
            </a:r>
          </a:p>
          <a:p>
            <a:endParaRPr lang="it-IT" sz="2000" dirty="0">
              <a:solidFill>
                <a:schemeClr val="accent1">
                  <a:lumMod val="75000"/>
                </a:schemeClr>
              </a:solidFill>
            </a:endParaRPr>
          </a:p>
          <a:p>
            <a:pPr marL="285750" indent="-285750">
              <a:buFont typeface="Wingdings" pitchFamily="2" charset="2"/>
              <a:buChar char="Ø"/>
            </a:pPr>
            <a:r>
              <a:rPr lang="it-IT" sz="2000" dirty="0">
                <a:solidFill>
                  <a:schemeClr val="accent1">
                    <a:lumMod val="75000"/>
                  </a:schemeClr>
                </a:solidFill>
              </a:rPr>
              <a:t>Anche </a:t>
            </a:r>
            <a:r>
              <a:rPr lang="it-IT" sz="2000" b="1" dirty="0">
                <a:solidFill>
                  <a:schemeClr val="accent1">
                    <a:lumMod val="75000"/>
                  </a:schemeClr>
                </a:solidFill>
              </a:rPr>
              <a:t>le quote non assegnate saranno trasferite alla riserva</a:t>
            </a:r>
            <a:r>
              <a:rPr lang="it-IT" sz="2000" dirty="0">
                <a:solidFill>
                  <a:schemeClr val="accent1">
                    <a:lumMod val="75000"/>
                  </a:schemeClr>
                </a:solidFill>
              </a:rPr>
              <a:t>. Il quantitativo esatto si conoscerà solo nel 2020. Secondo le analisi della CE, le quote non assegnate potrebbero oscillare tra i 550 e i 700 milioni </a:t>
            </a:r>
            <a:r>
              <a:rPr lang="it-IT" sz="2000" dirty="0">
                <a:solidFill>
                  <a:schemeClr val="accent1">
                    <a:lumMod val="75000"/>
                  </a:schemeClr>
                </a:solidFill>
                <a:latin typeface="Corbel" panose="020B0503020204020204" pitchFamily="34" charset="0"/>
              </a:rPr>
              <a:t>(EC Impact </a:t>
            </a:r>
            <a:r>
              <a:rPr lang="it-IT" sz="2000" dirty="0" err="1">
                <a:solidFill>
                  <a:schemeClr val="accent1">
                    <a:lumMod val="75000"/>
                  </a:schemeClr>
                </a:solidFill>
                <a:latin typeface="Corbel" panose="020B0503020204020204" pitchFamily="34" charset="0"/>
              </a:rPr>
              <a:t>Assessment</a:t>
            </a:r>
            <a:r>
              <a:rPr lang="it-IT" sz="2000" dirty="0">
                <a:solidFill>
                  <a:schemeClr val="accent1">
                    <a:lumMod val="75000"/>
                  </a:schemeClr>
                </a:solidFill>
                <a:latin typeface="Corbel" panose="020B0503020204020204" pitchFamily="34" charset="0"/>
              </a:rPr>
              <a:t>, 2015)</a:t>
            </a:r>
          </a:p>
          <a:p>
            <a:pPr marL="285750" indent="-285750">
              <a:buFont typeface="Wingdings" pitchFamily="2" charset="2"/>
              <a:buChar char="Ø"/>
            </a:pPr>
            <a:endParaRPr lang="it-IT" sz="1000" dirty="0">
              <a:solidFill>
                <a:schemeClr val="accent1">
                  <a:lumMod val="75000"/>
                </a:schemeClr>
              </a:solidFill>
              <a:latin typeface="Corbel" panose="020B0503020204020204" pitchFamily="34" charset="0"/>
            </a:endParaRPr>
          </a:p>
          <a:p>
            <a:endParaRPr lang="it-IT" sz="1000" dirty="0">
              <a:solidFill>
                <a:schemeClr val="accent1">
                  <a:lumMod val="75000"/>
                </a:schemeClr>
              </a:solidFill>
              <a:latin typeface="Corbel" panose="020B0503020204020204" pitchFamily="34" charset="0"/>
            </a:endParaRPr>
          </a:p>
          <a:p>
            <a:pPr marL="285750" indent="-285750">
              <a:buFont typeface="Wingdings" pitchFamily="2" charset="2"/>
              <a:buChar char="Ø"/>
            </a:pPr>
            <a:r>
              <a:rPr lang="it-IT" sz="2000" dirty="0">
                <a:solidFill>
                  <a:schemeClr val="accent1">
                    <a:lumMod val="75000"/>
                  </a:schemeClr>
                </a:solidFill>
              </a:rPr>
              <a:t>La riserva funzionerà interamente in base a </a:t>
            </a:r>
            <a:r>
              <a:rPr lang="it-IT" sz="2000" b="1" dirty="0">
                <a:solidFill>
                  <a:schemeClr val="accent1">
                    <a:lumMod val="75000"/>
                  </a:schemeClr>
                </a:solidFill>
              </a:rPr>
              <a:t>regole predefinite</a:t>
            </a:r>
            <a:r>
              <a:rPr lang="it-IT" sz="2000" dirty="0">
                <a:solidFill>
                  <a:schemeClr val="accent1">
                    <a:lumMod val="75000"/>
                  </a:schemeClr>
                </a:solidFill>
              </a:rPr>
              <a:t> che non lasciano margini di discrezione alla Commissione o agli Stati Membri sulla sua attuazione</a:t>
            </a:r>
            <a:r>
              <a:rPr lang="it-IT" dirty="0"/>
              <a:t>.</a:t>
            </a:r>
            <a:endParaRPr lang="it-IT" sz="2000" dirty="0">
              <a:solidFill>
                <a:schemeClr val="accent1">
                  <a:lumMod val="75000"/>
                </a:schemeClr>
              </a:solidFill>
            </a:endParaRPr>
          </a:p>
        </p:txBody>
      </p:sp>
      <p:sp>
        <p:nvSpPr>
          <p:cNvPr id="7" name="CasellaDiTesto 6">
            <a:extLst>
              <a:ext uri="{FF2B5EF4-FFF2-40B4-BE49-F238E27FC236}">
                <a16:creationId xmlns:a16="http://schemas.microsoft.com/office/drawing/2014/main" id="{8C27D6D9-676F-124F-8764-C6642F0F52C0}"/>
              </a:ext>
            </a:extLst>
          </p:cNvPr>
          <p:cNvSpPr txBox="1"/>
          <p:nvPr/>
        </p:nvSpPr>
        <p:spPr>
          <a:xfrm>
            <a:off x="2736368" y="1927831"/>
            <a:ext cx="7894854" cy="430887"/>
          </a:xfrm>
          <a:prstGeom prst="rect">
            <a:avLst/>
          </a:prstGeom>
          <a:noFill/>
        </p:spPr>
        <p:txBody>
          <a:bodyPr wrap="none" rtlCol="0">
            <a:spAutoFit/>
          </a:bodyPr>
          <a:lstStyle/>
          <a:p>
            <a:r>
              <a:rPr lang="it-IT" sz="2200" b="1" dirty="0">
                <a:solidFill>
                  <a:schemeClr val="accent1">
                    <a:lumMod val="75000"/>
                  </a:schemeClr>
                </a:solidFill>
              </a:rPr>
              <a:t>Riserva Stabilizzatrice del mercato (fase IV): come funziona (2/2)  </a:t>
            </a:r>
          </a:p>
        </p:txBody>
      </p:sp>
    </p:spTree>
    <p:extLst>
      <p:ext uri="{BB962C8B-B14F-4D97-AF65-F5344CB8AC3E}">
        <p14:creationId xmlns:p14="http://schemas.microsoft.com/office/powerpoint/2010/main" val="37342707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accent5">
                    <a:lumMod val="50000"/>
                  </a:schemeClr>
                </a:solidFill>
                <a:latin typeface="Arial Nova Cond" panose="020B0506020202020204" pitchFamily="34" charset="0"/>
              </a:rPr>
              <a:t>Gli impatti della riserva stabilizzatrice</a:t>
            </a: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2" y="607604"/>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4" name="CasellaDiTesto 3">
            <a:extLst>
              <a:ext uri="{FF2B5EF4-FFF2-40B4-BE49-F238E27FC236}">
                <a16:creationId xmlns:a16="http://schemas.microsoft.com/office/drawing/2014/main" id="{1C12704B-659A-1245-942C-016BDBF0D5F9}"/>
              </a:ext>
            </a:extLst>
          </p:cNvPr>
          <p:cNvSpPr txBox="1"/>
          <p:nvPr/>
        </p:nvSpPr>
        <p:spPr>
          <a:xfrm>
            <a:off x="2687782" y="1995055"/>
            <a:ext cx="8783782" cy="5016758"/>
          </a:xfrm>
          <a:prstGeom prst="rect">
            <a:avLst/>
          </a:prstGeom>
          <a:noFill/>
        </p:spPr>
        <p:txBody>
          <a:bodyPr wrap="square" rtlCol="0">
            <a:spAutoFit/>
          </a:bodyPr>
          <a:lstStyle/>
          <a:p>
            <a:r>
              <a:rPr lang="it-IT" sz="2200" b="1" dirty="0">
                <a:solidFill>
                  <a:schemeClr val="accent1">
                    <a:lumMod val="75000"/>
                  </a:schemeClr>
                </a:solidFill>
              </a:rPr>
              <a:t>Riserva Stabilizzatrice del mercato (fase IV): gli impatti attesi (1/2)</a:t>
            </a:r>
            <a:endParaRPr lang="en-GB" sz="2200" dirty="0">
              <a:solidFill>
                <a:schemeClr val="accent1">
                  <a:lumMod val="75000"/>
                </a:schemeClr>
              </a:solidFill>
            </a:endParaRPr>
          </a:p>
          <a:p>
            <a:endParaRPr lang="en-GB" sz="2200" dirty="0">
              <a:solidFill>
                <a:schemeClr val="accent1">
                  <a:lumMod val="75000"/>
                </a:schemeClr>
              </a:solidFill>
            </a:endParaRPr>
          </a:p>
          <a:p>
            <a:r>
              <a:rPr lang="en-GB" sz="2200" dirty="0" err="1">
                <a:solidFill>
                  <a:schemeClr val="accent1">
                    <a:lumMod val="75000"/>
                  </a:schemeClr>
                </a:solidFill>
              </a:rPr>
              <a:t>Esempio</a:t>
            </a:r>
            <a:r>
              <a:rPr lang="en-GB" sz="2200" dirty="0">
                <a:solidFill>
                  <a:schemeClr val="accent1">
                    <a:lumMod val="75000"/>
                  </a:schemeClr>
                </a:solidFill>
              </a:rPr>
              <a:t>: </a:t>
            </a:r>
            <a:r>
              <a:rPr lang="en-GB" sz="2200" b="1" dirty="0">
                <a:solidFill>
                  <a:schemeClr val="accent1">
                    <a:lumMod val="75000"/>
                  </a:schemeClr>
                </a:solidFill>
              </a:rPr>
              <a:t>coal-fired power plant </a:t>
            </a:r>
            <a:r>
              <a:rPr lang="en-GB" sz="2200" dirty="0">
                <a:solidFill>
                  <a:schemeClr val="accent1">
                    <a:lumMod val="75000"/>
                  </a:schemeClr>
                </a:solidFill>
              </a:rPr>
              <a:t>phase out </a:t>
            </a:r>
            <a:r>
              <a:rPr lang="en-GB" sz="2200" b="1" dirty="0">
                <a:solidFill>
                  <a:schemeClr val="accent1">
                    <a:lumMod val="75000"/>
                  </a:schemeClr>
                </a:solidFill>
              </a:rPr>
              <a:t>in Italia </a:t>
            </a:r>
            <a:r>
              <a:rPr lang="en-GB" sz="2200" b="1" dirty="0" err="1">
                <a:solidFill>
                  <a:schemeClr val="accent1">
                    <a:lumMod val="75000"/>
                  </a:schemeClr>
                </a:solidFill>
              </a:rPr>
              <a:t>entro</a:t>
            </a:r>
            <a:r>
              <a:rPr lang="en-GB" sz="2200" b="1" dirty="0">
                <a:solidFill>
                  <a:schemeClr val="accent1">
                    <a:lumMod val="75000"/>
                  </a:schemeClr>
                </a:solidFill>
              </a:rPr>
              <a:t> </a:t>
            </a:r>
            <a:r>
              <a:rPr lang="en-GB" sz="2200" b="1" dirty="0" err="1">
                <a:solidFill>
                  <a:schemeClr val="accent1">
                    <a:lumMod val="75000"/>
                  </a:schemeClr>
                </a:solidFill>
              </a:rPr>
              <a:t>il</a:t>
            </a:r>
            <a:r>
              <a:rPr lang="en-GB" sz="2200" b="1" dirty="0">
                <a:solidFill>
                  <a:schemeClr val="accent1">
                    <a:lumMod val="75000"/>
                  </a:schemeClr>
                </a:solidFill>
              </a:rPr>
              <a:t> 2025 </a:t>
            </a:r>
            <a:r>
              <a:rPr lang="en-GB" sz="2200" dirty="0">
                <a:solidFill>
                  <a:schemeClr val="accent1">
                    <a:lumMod val="75000"/>
                  </a:schemeClr>
                </a:solidFill>
              </a:rPr>
              <a:t>(</a:t>
            </a:r>
            <a:r>
              <a:rPr lang="it-IT" sz="2200" dirty="0">
                <a:solidFill>
                  <a:schemeClr val="accent1">
                    <a:lumMod val="75000"/>
                  </a:schemeClr>
                </a:solidFill>
              </a:rPr>
              <a:t>Strategia Energetica Nazionale, 2017). </a:t>
            </a:r>
          </a:p>
          <a:p>
            <a:endParaRPr lang="en-GB" sz="2200" dirty="0">
              <a:solidFill>
                <a:schemeClr val="accent1">
                  <a:lumMod val="75000"/>
                </a:schemeClr>
              </a:solidFill>
            </a:endParaRPr>
          </a:p>
          <a:p>
            <a:pPr lvl="1"/>
            <a:r>
              <a:rPr lang="en-GB" sz="2200" dirty="0">
                <a:solidFill>
                  <a:schemeClr val="accent1">
                    <a:lumMod val="75000"/>
                  </a:schemeClr>
                </a:solidFill>
                <a:latin typeface="Wingdings"/>
                <a:ea typeface="Wingdings"/>
                <a:cs typeface="Wingdings"/>
                <a:sym typeface="Wingdings"/>
              </a:rPr>
              <a:t></a:t>
            </a:r>
            <a:r>
              <a:rPr lang="en-GB" sz="2200" dirty="0">
                <a:solidFill>
                  <a:schemeClr val="accent1">
                    <a:lumMod val="75000"/>
                  </a:schemeClr>
                </a:solidFill>
              </a:rPr>
              <a:t> </a:t>
            </a:r>
            <a:r>
              <a:rPr lang="en-GB" sz="2200" dirty="0" err="1">
                <a:solidFill>
                  <a:schemeClr val="accent1">
                    <a:lumMod val="75000"/>
                  </a:schemeClr>
                </a:solidFill>
              </a:rPr>
              <a:t>Domanda</a:t>
            </a:r>
            <a:r>
              <a:rPr lang="en-GB" sz="2200" dirty="0">
                <a:solidFill>
                  <a:schemeClr val="accent1">
                    <a:lumMod val="75000"/>
                  </a:schemeClr>
                </a:solidFill>
              </a:rPr>
              <a:t> di quote </a:t>
            </a:r>
            <a:r>
              <a:rPr lang="en-GB" sz="2200" dirty="0" err="1">
                <a:solidFill>
                  <a:schemeClr val="accent1">
                    <a:lumMod val="75000"/>
                  </a:schemeClr>
                </a:solidFill>
              </a:rPr>
              <a:t>diminuisce</a:t>
            </a:r>
            <a:endParaRPr lang="en-GB" sz="2200" dirty="0">
              <a:solidFill>
                <a:schemeClr val="accent1">
                  <a:lumMod val="75000"/>
                </a:schemeClr>
              </a:solidFill>
            </a:endParaRPr>
          </a:p>
          <a:p>
            <a:pPr lvl="1"/>
            <a:r>
              <a:rPr lang="en-GB" sz="2200" dirty="0">
                <a:solidFill>
                  <a:schemeClr val="accent1">
                    <a:lumMod val="75000"/>
                  </a:schemeClr>
                </a:solidFill>
                <a:latin typeface="Wingdings"/>
                <a:ea typeface="Wingdings"/>
                <a:cs typeface="Wingdings"/>
                <a:sym typeface="Wingdings"/>
              </a:rPr>
              <a:t></a:t>
            </a:r>
            <a:r>
              <a:rPr lang="en-GB" sz="2200" dirty="0">
                <a:solidFill>
                  <a:schemeClr val="accent1">
                    <a:lumMod val="75000"/>
                  </a:schemeClr>
                </a:solidFill>
              </a:rPr>
              <a:t> Le quote </a:t>
            </a:r>
            <a:r>
              <a:rPr lang="en-GB" sz="2200" dirty="0" err="1">
                <a:solidFill>
                  <a:schemeClr val="accent1">
                    <a:lumMod val="75000"/>
                  </a:schemeClr>
                </a:solidFill>
              </a:rPr>
              <a:t>bancabili</a:t>
            </a:r>
            <a:r>
              <a:rPr lang="en-GB" sz="2200" dirty="0">
                <a:solidFill>
                  <a:schemeClr val="accent1">
                    <a:lumMod val="75000"/>
                  </a:schemeClr>
                </a:solidFill>
              </a:rPr>
              <a:t> </a:t>
            </a:r>
            <a:r>
              <a:rPr lang="en-GB" sz="2200" dirty="0" err="1">
                <a:solidFill>
                  <a:schemeClr val="accent1">
                    <a:lumMod val="75000"/>
                  </a:schemeClr>
                </a:solidFill>
              </a:rPr>
              <a:t>crescono</a:t>
            </a:r>
            <a:endParaRPr lang="en-GB" sz="2200" dirty="0">
              <a:solidFill>
                <a:schemeClr val="accent1">
                  <a:lumMod val="75000"/>
                </a:schemeClr>
              </a:solidFill>
            </a:endParaRPr>
          </a:p>
          <a:p>
            <a:pPr marL="800100" lvl="1" indent="-342900">
              <a:buFont typeface="Wingdings" pitchFamily="2" charset="2"/>
              <a:buChar char="ì"/>
            </a:pPr>
            <a:r>
              <a:rPr lang="en-GB" sz="2200" dirty="0">
                <a:solidFill>
                  <a:schemeClr val="accent1">
                    <a:lumMod val="75000"/>
                  </a:schemeClr>
                </a:solidFill>
              </a:rPr>
              <a:t>Le quote </a:t>
            </a:r>
            <a:r>
              <a:rPr lang="en-GB" sz="2200" dirty="0" err="1">
                <a:solidFill>
                  <a:schemeClr val="accent1">
                    <a:lumMod val="75000"/>
                  </a:schemeClr>
                </a:solidFill>
              </a:rPr>
              <a:t>che</a:t>
            </a:r>
            <a:r>
              <a:rPr lang="en-GB" sz="2200" dirty="0">
                <a:solidFill>
                  <a:schemeClr val="accent1">
                    <a:lumMod val="75000"/>
                  </a:schemeClr>
                </a:solidFill>
              </a:rPr>
              <a:t> </a:t>
            </a:r>
            <a:r>
              <a:rPr lang="en-GB" sz="2200" dirty="0" err="1">
                <a:solidFill>
                  <a:schemeClr val="accent1">
                    <a:lumMod val="75000"/>
                  </a:schemeClr>
                </a:solidFill>
              </a:rPr>
              <a:t>vengono</a:t>
            </a:r>
            <a:r>
              <a:rPr lang="en-GB" sz="2200" dirty="0">
                <a:solidFill>
                  <a:schemeClr val="accent1">
                    <a:lumMod val="75000"/>
                  </a:schemeClr>
                </a:solidFill>
              </a:rPr>
              <a:t> </a:t>
            </a:r>
            <a:r>
              <a:rPr lang="en-GB" sz="2200" dirty="0" err="1">
                <a:solidFill>
                  <a:schemeClr val="accent1">
                    <a:lumMod val="75000"/>
                  </a:schemeClr>
                </a:solidFill>
              </a:rPr>
              <a:t>inserite</a:t>
            </a:r>
            <a:r>
              <a:rPr lang="en-GB" sz="2200" dirty="0">
                <a:solidFill>
                  <a:schemeClr val="accent1">
                    <a:lumMod val="75000"/>
                  </a:schemeClr>
                </a:solidFill>
              </a:rPr>
              <a:t> </a:t>
            </a:r>
            <a:r>
              <a:rPr lang="en-GB" sz="2200" dirty="0" err="1">
                <a:solidFill>
                  <a:schemeClr val="accent1">
                    <a:lumMod val="75000"/>
                  </a:schemeClr>
                </a:solidFill>
              </a:rPr>
              <a:t>nella</a:t>
            </a:r>
            <a:r>
              <a:rPr lang="en-GB" sz="2200" dirty="0">
                <a:solidFill>
                  <a:schemeClr val="accent1">
                    <a:lumMod val="75000"/>
                  </a:schemeClr>
                </a:solidFill>
              </a:rPr>
              <a:t> MSR e poi cancellate </a:t>
            </a:r>
            <a:r>
              <a:rPr lang="en-GB" sz="2200" dirty="0" err="1">
                <a:solidFill>
                  <a:schemeClr val="accent1">
                    <a:lumMod val="75000"/>
                  </a:schemeClr>
                </a:solidFill>
              </a:rPr>
              <a:t>crescono</a:t>
            </a:r>
            <a:r>
              <a:rPr lang="en-GB" sz="2200" dirty="0">
                <a:solidFill>
                  <a:schemeClr val="accent1">
                    <a:lumMod val="75000"/>
                  </a:schemeClr>
                </a:solidFill>
              </a:rPr>
              <a:t>. </a:t>
            </a:r>
          </a:p>
          <a:p>
            <a:pPr lvl="1"/>
            <a:endParaRPr lang="en-GB" sz="2200" dirty="0">
              <a:solidFill>
                <a:schemeClr val="accent1">
                  <a:lumMod val="75000"/>
                </a:schemeClr>
              </a:solidFill>
            </a:endParaRPr>
          </a:p>
          <a:p>
            <a:r>
              <a:rPr lang="en-GB" sz="2200" dirty="0">
                <a:solidFill>
                  <a:schemeClr val="accent1">
                    <a:lumMod val="75000"/>
                  </a:schemeClr>
                </a:solidFill>
              </a:rPr>
              <a:t>Le </a:t>
            </a:r>
            <a:r>
              <a:rPr lang="en-GB" sz="2200" dirty="0" err="1">
                <a:solidFill>
                  <a:schemeClr val="accent1">
                    <a:lumMod val="75000"/>
                  </a:schemeClr>
                </a:solidFill>
              </a:rPr>
              <a:t>politiche</a:t>
            </a:r>
            <a:r>
              <a:rPr lang="en-GB" sz="2200" dirty="0">
                <a:solidFill>
                  <a:schemeClr val="accent1">
                    <a:lumMod val="75000"/>
                  </a:schemeClr>
                </a:solidFill>
              </a:rPr>
              <a:t> </a:t>
            </a:r>
            <a:r>
              <a:rPr lang="en-GB" sz="2200" dirty="0" err="1">
                <a:solidFill>
                  <a:schemeClr val="accent1">
                    <a:lumMod val="75000"/>
                  </a:schemeClr>
                </a:solidFill>
              </a:rPr>
              <a:t>climatiche</a:t>
            </a:r>
            <a:r>
              <a:rPr lang="en-GB" sz="2200" dirty="0">
                <a:solidFill>
                  <a:schemeClr val="accent1">
                    <a:lumMod val="75000"/>
                  </a:schemeClr>
                </a:solidFill>
              </a:rPr>
              <a:t> </a:t>
            </a:r>
            <a:r>
              <a:rPr lang="en-GB" sz="2200" dirty="0" err="1">
                <a:solidFill>
                  <a:schemeClr val="accent1">
                    <a:lumMod val="75000"/>
                  </a:schemeClr>
                </a:solidFill>
              </a:rPr>
              <a:t>complementari</a:t>
            </a:r>
            <a:r>
              <a:rPr lang="en-GB" sz="2200" dirty="0">
                <a:solidFill>
                  <a:schemeClr val="accent1">
                    <a:lumMod val="75000"/>
                  </a:schemeClr>
                </a:solidFill>
              </a:rPr>
              <a:t> </a:t>
            </a:r>
            <a:r>
              <a:rPr lang="en-GB" sz="2200" dirty="0" err="1">
                <a:solidFill>
                  <a:schemeClr val="accent1">
                    <a:lumMod val="75000"/>
                  </a:schemeClr>
                </a:solidFill>
              </a:rPr>
              <a:t>diventano</a:t>
            </a:r>
            <a:r>
              <a:rPr lang="en-GB" sz="2200" dirty="0">
                <a:solidFill>
                  <a:schemeClr val="accent1">
                    <a:lumMod val="75000"/>
                  </a:schemeClr>
                </a:solidFill>
              </a:rPr>
              <a:t> </a:t>
            </a:r>
            <a:r>
              <a:rPr lang="en-GB" sz="2200" dirty="0" err="1">
                <a:solidFill>
                  <a:schemeClr val="accent1">
                    <a:lumMod val="75000"/>
                  </a:schemeClr>
                </a:solidFill>
              </a:rPr>
              <a:t>contributori</a:t>
            </a:r>
            <a:r>
              <a:rPr lang="en-GB" sz="2200" dirty="0">
                <a:solidFill>
                  <a:schemeClr val="accent1">
                    <a:lumMod val="75000"/>
                  </a:schemeClr>
                </a:solidFill>
              </a:rPr>
              <a:t> </a:t>
            </a:r>
            <a:r>
              <a:rPr lang="en-GB" sz="2200" dirty="0" err="1">
                <a:solidFill>
                  <a:schemeClr val="accent1">
                    <a:lumMod val="75000"/>
                  </a:schemeClr>
                </a:solidFill>
              </a:rPr>
              <a:t>chiave</a:t>
            </a:r>
            <a:r>
              <a:rPr lang="en-GB" sz="2200" dirty="0">
                <a:solidFill>
                  <a:schemeClr val="accent1">
                    <a:lumMod val="75000"/>
                  </a:schemeClr>
                </a:solidFill>
              </a:rPr>
              <a:t> </a:t>
            </a:r>
            <a:r>
              <a:rPr lang="en-GB" sz="2200" dirty="0" err="1">
                <a:solidFill>
                  <a:schemeClr val="accent1">
                    <a:lumMod val="75000"/>
                  </a:schemeClr>
                </a:solidFill>
              </a:rPr>
              <a:t>alla</a:t>
            </a:r>
            <a:r>
              <a:rPr lang="en-GB" sz="2200" dirty="0">
                <a:solidFill>
                  <a:schemeClr val="accent1">
                    <a:lumMod val="75000"/>
                  </a:schemeClr>
                </a:solidFill>
              </a:rPr>
              <a:t> </a:t>
            </a:r>
            <a:r>
              <a:rPr lang="en-GB" sz="2200" dirty="0" err="1">
                <a:solidFill>
                  <a:schemeClr val="accent1">
                    <a:lumMod val="75000"/>
                  </a:schemeClr>
                </a:solidFill>
              </a:rPr>
              <a:t>mitigazione</a:t>
            </a:r>
            <a:r>
              <a:rPr lang="en-GB" sz="2200" dirty="0">
                <a:solidFill>
                  <a:schemeClr val="accent1">
                    <a:lumMod val="75000"/>
                  </a:schemeClr>
                </a:solidFill>
              </a:rPr>
              <a:t> </a:t>
            </a:r>
            <a:r>
              <a:rPr lang="en-GB" sz="2200" dirty="0" err="1">
                <a:solidFill>
                  <a:schemeClr val="accent1">
                    <a:lumMod val="75000"/>
                  </a:schemeClr>
                </a:solidFill>
              </a:rPr>
              <a:t>dei</a:t>
            </a:r>
            <a:r>
              <a:rPr lang="en-GB" sz="2200" dirty="0">
                <a:solidFill>
                  <a:schemeClr val="accent1">
                    <a:lumMod val="75000"/>
                  </a:schemeClr>
                </a:solidFill>
              </a:rPr>
              <a:t> </a:t>
            </a:r>
            <a:r>
              <a:rPr lang="en-GB" sz="2200" dirty="0" err="1">
                <a:solidFill>
                  <a:schemeClr val="accent1">
                    <a:lumMod val="75000"/>
                  </a:schemeClr>
                </a:solidFill>
              </a:rPr>
              <a:t>cambiamenti</a:t>
            </a:r>
            <a:r>
              <a:rPr lang="en-GB" sz="2200" dirty="0">
                <a:solidFill>
                  <a:schemeClr val="accent1">
                    <a:lumMod val="75000"/>
                  </a:schemeClr>
                </a:solidFill>
              </a:rPr>
              <a:t> </a:t>
            </a:r>
            <a:r>
              <a:rPr lang="en-GB" sz="2200" dirty="0" err="1">
                <a:solidFill>
                  <a:schemeClr val="accent1">
                    <a:lumMod val="75000"/>
                  </a:schemeClr>
                </a:solidFill>
              </a:rPr>
              <a:t>climatici</a:t>
            </a:r>
            <a:r>
              <a:rPr lang="en-GB" sz="2200" dirty="0">
                <a:solidFill>
                  <a:schemeClr val="accent1">
                    <a:lumMod val="75000"/>
                  </a:schemeClr>
                </a:solidFill>
              </a:rPr>
              <a:t>. </a:t>
            </a:r>
          </a:p>
          <a:p>
            <a:endParaRPr lang="it-IT" sz="2000" b="1" dirty="0">
              <a:solidFill>
                <a:schemeClr val="accent1">
                  <a:lumMod val="75000"/>
                </a:schemeClr>
              </a:solidFill>
            </a:endParaRPr>
          </a:p>
          <a:p>
            <a:pPr marL="342900" indent="-342900">
              <a:buFont typeface="Wingdings" pitchFamily="2" charset="2"/>
              <a:buChar char="Ø"/>
            </a:pPr>
            <a:endParaRPr lang="it-IT" sz="2000" b="1" dirty="0">
              <a:solidFill>
                <a:schemeClr val="accent1">
                  <a:lumMod val="75000"/>
                </a:schemeClr>
              </a:solidFill>
            </a:endParaRPr>
          </a:p>
          <a:p>
            <a:pPr marL="342900" indent="-342900">
              <a:buFont typeface="Wingdings" pitchFamily="2" charset="2"/>
              <a:buChar char="Ø"/>
            </a:pPr>
            <a:endParaRPr lang="it-IT" sz="2000" b="1" dirty="0">
              <a:solidFill>
                <a:schemeClr val="accent1">
                  <a:lumMod val="75000"/>
                </a:schemeClr>
              </a:solidFill>
            </a:endParaRPr>
          </a:p>
          <a:p>
            <a:endParaRPr lang="it-IT" dirty="0"/>
          </a:p>
        </p:txBody>
      </p:sp>
    </p:spTree>
    <p:extLst>
      <p:ext uri="{BB962C8B-B14F-4D97-AF65-F5344CB8AC3E}">
        <p14:creationId xmlns:p14="http://schemas.microsoft.com/office/powerpoint/2010/main" val="19237624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accent5">
                    <a:lumMod val="50000"/>
                  </a:schemeClr>
                </a:solidFill>
                <a:latin typeface="Arial Nova Cond" panose="020B0506020202020204" pitchFamily="34" charset="0"/>
              </a:rPr>
              <a:t>Gli impatti della riserva stabilizzatrice</a:t>
            </a: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409351" y="363222"/>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3" name="Rettangolo 2">
            <a:extLst>
              <a:ext uri="{FF2B5EF4-FFF2-40B4-BE49-F238E27FC236}">
                <a16:creationId xmlns:a16="http://schemas.microsoft.com/office/drawing/2014/main" id="{779BF3C4-DA1D-2A4D-9693-0E6300F20045}"/>
              </a:ext>
            </a:extLst>
          </p:cNvPr>
          <p:cNvSpPr/>
          <p:nvPr/>
        </p:nvSpPr>
        <p:spPr>
          <a:xfrm>
            <a:off x="2937164" y="2297534"/>
            <a:ext cx="6096000" cy="369332"/>
          </a:xfrm>
          <a:prstGeom prst="rect">
            <a:avLst/>
          </a:prstGeom>
        </p:spPr>
        <p:txBody>
          <a:bodyPr>
            <a:spAutoFit/>
          </a:bodyPr>
          <a:lstStyle/>
          <a:p>
            <a:endParaRPr lang="it-IT" altLang="en-US" b="1" dirty="0">
              <a:latin typeface="Corbel" panose="020B0503020204020204" pitchFamily="34" charset="0"/>
              <a:ea typeface="ＭＳ Ｐゴシック" panose="020B0600070205080204" pitchFamily="34" charset="-128"/>
              <a:cs typeface="Corbel" panose="020B0503020204020204" pitchFamily="34" charset="0"/>
            </a:endParaRPr>
          </a:p>
        </p:txBody>
      </p:sp>
      <p:sp>
        <p:nvSpPr>
          <p:cNvPr id="4" name="CasellaDiTesto 3">
            <a:extLst>
              <a:ext uri="{FF2B5EF4-FFF2-40B4-BE49-F238E27FC236}">
                <a16:creationId xmlns:a16="http://schemas.microsoft.com/office/drawing/2014/main" id="{6A5A00C3-D748-2A4D-895A-8AE649FFC71E}"/>
              </a:ext>
            </a:extLst>
          </p:cNvPr>
          <p:cNvSpPr txBox="1"/>
          <p:nvPr/>
        </p:nvSpPr>
        <p:spPr>
          <a:xfrm>
            <a:off x="2937164" y="1870364"/>
            <a:ext cx="184731" cy="430887"/>
          </a:xfrm>
          <a:prstGeom prst="rect">
            <a:avLst/>
          </a:prstGeom>
          <a:noFill/>
        </p:spPr>
        <p:txBody>
          <a:bodyPr wrap="none" rtlCol="0">
            <a:spAutoFit/>
          </a:bodyPr>
          <a:lstStyle/>
          <a:p>
            <a:endParaRPr lang="it-IT" sz="2200" b="1" dirty="0">
              <a:solidFill>
                <a:schemeClr val="accent1">
                  <a:lumMod val="75000"/>
                </a:schemeClr>
              </a:solidFill>
            </a:endParaRPr>
          </a:p>
        </p:txBody>
      </p:sp>
      <p:sp>
        <p:nvSpPr>
          <p:cNvPr id="7" name="CasellaDiTesto 6">
            <a:extLst>
              <a:ext uri="{FF2B5EF4-FFF2-40B4-BE49-F238E27FC236}">
                <a16:creationId xmlns:a16="http://schemas.microsoft.com/office/drawing/2014/main" id="{8C27D6D9-676F-124F-8764-C6642F0F52C0}"/>
              </a:ext>
            </a:extLst>
          </p:cNvPr>
          <p:cNvSpPr txBox="1"/>
          <p:nvPr/>
        </p:nvSpPr>
        <p:spPr>
          <a:xfrm>
            <a:off x="2860317" y="1511787"/>
            <a:ext cx="7887224" cy="430887"/>
          </a:xfrm>
          <a:prstGeom prst="rect">
            <a:avLst/>
          </a:prstGeom>
          <a:noFill/>
        </p:spPr>
        <p:txBody>
          <a:bodyPr wrap="none" rtlCol="0">
            <a:spAutoFit/>
          </a:bodyPr>
          <a:lstStyle/>
          <a:p>
            <a:r>
              <a:rPr lang="it-IT" sz="2200" b="1" dirty="0">
                <a:solidFill>
                  <a:schemeClr val="accent1">
                    <a:lumMod val="75000"/>
                  </a:schemeClr>
                </a:solidFill>
              </a:rPr>
              <a:t>Riserva Stabilizzatrice del mercato (fase IV): gli impatti attesi (2/2)</a:t>
            </a:r>
          </a:p>
        </p:txBody>
      </p:sp>
      <p:pic>
        <p:nvPicPr>
          <p:cNvPr id="15" name="Content Placeholder 3" descr="Screen Shot 2018-05-30 at 22.33.19.png">
            <a:extLst>
              <a:ext uri="{FF2B5EF4-FFF2-40B4-BE49-F238E27FC236}">
                <a16:creationId xmlns:a16="http://schemas.microsoft.com/office/drawing/2014/main" id="{2949051C-B5ED-E842-9AA5-B3817C4E3E31}"/>
              </a:ext>
            </a:extLst>
          </p:cNvPr>
          <p:cNvPicPr>
            <a:picLocks noGrp="1" noChangeAspect="1"/>
          </p:cNvPicPr>
          <p:nvPr>
            <p:ph idx="1"/>
          </p:nvPr>
        </p:nvPicPr>
        <p:blipFill>
          <a:blip r:embed="rId5">
            <a:extLst>
              <a:ext uri="{28A0092B-C50C-407E-A947-70E740481C1C}">
                <a14:useLocalDpi xmlns:a14="http://schemas.microsoft.com/office/drawing/2010/main" val="0"/>
              </a:ext>
            </a:extLst>
          </a:blip>
          <a:srcRect t="-15627" b="-15627"/>
          <a:stretch>
            <a:fillRect/>
          </a:stretch>
        </p:blipFill>
        <p:spPr>
          <a:xfrm>
            <a:off x="2792903" y="1336300"/>
            <a:ext cx="8772895" cy="5594778"/>
          </a:xfrm>
        </p:spPr>
      </p:pic>
      <p:sp>
        <p:nvSpPr>
          <p:cNvPr id="8" name="CasellaDiTesto 7">
            <a:extLst>
              <a:ext uri="{FF2B5EF4-FFF2-40B4-BE49-F238E27FC236}">
                <a16:creationId xmlns:a16="http://schemas.microsoft.com/office/drawing/2014/main" id="{86E34624-6E9B-F640-ADAC-15EE498B5879}"/>
              </a:ext>
            </a:extLst>
          </p:cNvPr>
          <p:cNvSpPr txBox="1"/>
          <p:nvPr/>
        </p:nvSpPr>
        <p:spPr>
          <a:xfrm>
            <a:off x="2576030" y="6389298"/>
            <a:ext cx="5681555" cy="646331"/>
          </a:xfrm>
          <a:prstGeom prst="rect">
            <a:avLst/>
          </a:prstGeom>
          <a:noFill/>
        </p:spPr>
        <p:txBody>
          <a:bodyPr wrap="none" rtlCol="0">
            <a:spAutoFit/>
          </a:bodyPr>
          <a:lstStyle/>
          <a:p>
            <a:r>
              <a:rPr lang="it-IT" dirty="0"/>
              <a:t>Fonte: </a:t>
            </a:r>
            <a:r>
              <a:rPr lang="it-IT" dirty="0" err="1"/>
              <a:t>Intercontinental</a:t>
            </a:r>
            <a:r>
              <a:rPr lang="it-IT" dirty="0"/>
              <a:t> Exchange, </a:t>
            </a:r>
            <a:r>
              <a:rPr lang="it-IT" dirty="0" err="1"/>
              <a:t>Hartree</a:t>
            </a:r>
            <a:r>
              <a:rPr lang="it-IT" dirty="0"/>
              <a:t> and Bloomberg</a:t>
            </a:r>
          </a:p>
          <a:p>
            <a:endParaRPr lang="it-IT" dirty="0"/>
          </a:p>
        </p:txBody>
      </p:sp>
    </p:spTree>
    <p:extLst>
      <p:ext uri="{BB962C8B-B14F-4D97-AF65-F5344CB8AC3E}">
        <p14:creationId xmlns:p14="http://schemas.microsoft.com/office/powerpoint/2010/main" val="41603743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err="1">
                <a:solidFill>
                  <a:schemeClr val="accent1">
                    <a:lumMod val="75000"/>
                  </a:schemeClr>
                </a:solidFill>
                <a:latin typeface="Corbel" panose="020B0503020204020204" pitchFamily="34" charset="0"/>
                <a:cs typeface="Calibri Light" panose="020F0302020204030204" pitchFamily="34" charset="0"/>
              </a:rPr>
              <a:t>Interazione</a:t>
            </a:r>
            <a:r>
              <a:rPr lang="en-US" sz="1200" b="1" dirty="0">
                <a:solidFill>
                  <a:schemeClr val="accent1">
                    <a:lumMod val="75000"/>
                  </a:schemeClr>
                </a:solidFill>
                <a:latin typeface="Corbel" panose="020B0503020204020204" pitchFamily="34" charset="0"/>
                <a:cs typeface="Calibri Light" panose="020F0302020204030204" pitchFamily="34" charset="0"/>
              </a:rPr>
              <a:t> dell’ EU ETS con </a:t>
            </a:r>
            <a:r>
              <a:rPr lang="en-US" sz="1200" b="1" dirty="0" err="1">
                <a:solidFill>
                  <a:schemeClr val="accent1">
                    <a:lumMod val="75000"/>
                  </a:schemeClr>
                </a:solidFill>
                <a:latin typeface="Corbel" panose="020B0503020204020204" pitchFamily="34" charset="0"/>
                <a:cs typeface="Calibri Light" panose="020F0302020204030204" pitchFamily="34" charset="0"/>
              </a:rPr>
              <a:t>altre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politiche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climatiche</a:t>
            </a:r>
            <a:r>
              <a:rPr lang="en-US" sz="1200" b="1" dirty="0">
                <a:solidFill>
                  <a:schemeClr val="accent1">
                    <a:lumMod val="75000"/>
                  </a:schemeClr>
                </a:solidFill>
                <a:latin typeface="Corbel" panose="020B0503020204020204" pitchFamily="34" charset="0"/>
                <a:cs typeface="Calibri Light" panose="020F0302020204030204" pitchFamily="34" charset="0"/>
              </a:rPr>
              <a:t> e </a:t>
            </a:r>
            <a:r>
              <a:rPr lang="en-US" sz="1200" b="1" dirty="0" err="1">
                <a:solidFill>
                  <a:schemeClr val="accent1">
                    <a:lumMod val="75000"/>
                  </a:schemeClr>
                </a:solidFill>
                <a:latin typeface="Corbel" panose="020B0503020204020204" pitchFamily="34" charset="0"/>
                <a:cs typeface="Calibri Light" panose="020F0302020204030204" pitchFamily="34" charset="0"/>
              </a:rPr>
              <a:t>energetiche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europee</a:t>
            </a:r>
            <a:endParaRPr lang="en-US" sz="1200" b="1" dirty="0">
              <a:solidFill>
                <a:schemeClr val="accent1">
                  <a:lumMod val="75000"/>
                </a:schemeClr>
              </a:solidFill>
              <a:latin typeface="Corbel" panose="020B0503020204020204" pitchFamily="34" charset="0"/>
              <a:cs typeface="Calibri Light" panose="020F0302020204030204" pitchFamily="34" charset="0"/>
            </a:endParaRP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3" name="Rettangolo 2">
            <a:extLst>
              <a:ext uri="{FF2B5EF4-FFF2-40B4-BE49-F238E27FC236}">
                <a16:creationId xmlns:a16="http://schemas.microsoft.com/office/drawing/2014/main" id="{779BF3C4-DA1D-2A4D-9693-0E6300F20045}"/>
              </a:ext>
            </a:extLst>
          </p:cNvPr>
          <p:cNvSpPr/>
          <p:nvPr/>
        </p:nvSpPr>
        <p:spPr>
          <a:xfrm>
            <a:off x="2937164" y="2297534"/>
            <a:ext cx="6096000" cy="369332"/>
          </a:xfrm>
          <a:prstGeom prst="rect">
            <a:avLst/>
          </a:prstGeom>
        </p:spPr>
        <p:txBody>
          <a:bodyPr>
            <a:spAutoFit/>
          </a:bodyPr>
          <a:lstStyle/>
          <a:p>
            <a:endParaRPr lang="it-IT" altLang="en-US" b="1" dirty="0">
              <a:latin typeface="Corbel" panose="020B0503020204020204" pitchFamily="34" charset="0"/>
              <a:ea typeface="ＭＳ Ｐゴシック" panose="020B0600070205080204" pitchFamily="34" charset="-128"/>
              <a:cs typeface="Corbel" panose="020B0503020204020204" pitchFamily="34" charset="0"/>
            </a:endParaRPr>
          </a:p>
        </p:txBody>
      </p:sp>
      <p:sp>
        <p:nvSpPr>
          <p:cNvPr id="4" name="CasellaDiTesto 3">
            <a:extLst>
              <a:ext uri="{FF2B5EF4-FFF2-40B4-BE49-F238E27FC236}">
                <a16:creationId xmlns:a16="http://schemas.microsoft.com/office/drawing/2014/main" id="{6A5A00C3-D748-2A4D-895A-8AE649FFC71E}"/>
              </a:ext>
            </a:extLst>
          </p:cNvPr>
          <p:cNvSpPr txBox="1"/>
          <p:nvPr/>
        </p:nvSpPr>
        <p:spPr>
          <a:xfrm>
            <a:off x="2937164" y="1870364"/>
            <a:ext cx="184731" cy="430887"/>
          </a:xfrm>
          <a:prstGeom prst="rect">
            <a:avLst/>
          </a:prstGeom>
          <a:noFill/>
        </p:spPr>
        <p:txBody>
          <a:bodyPr wrap="none" rtlCol="0">
            <a:spAutoFit/>
          </a:bodyPr>
          <a:lstStyle/>
          <a:p>
            <a:endParaRPr lang="it-IT" sz="2200" b="1" dirty="0">
              <a:solidFill>
                <a:schemeClr val="accent1">
                  <a:lumMod val="75000"/>
                </a:schemeClr>
              </a:solidFill>
            </a:endParaRPr>
          </a:p>
        </p:txBody>
      </p:sp>
      <p:sp>
        <p:nvSpPr>
          <p:cNvPr id="5" name="Rettangolo 4">
            <a:extLst>
              <a:ext uri="{FF2B5EF4-FFF2-40B4-BE49-F238E27FC236}">
                <a16:creationId xmlns:a16="http://schemas.microsoft.com/office/drawing/2014/main" id="{DA7AC2D8-7BA5-B84A-930D-5589D106360E}"/>
              </a:ext>
            </a:extLst>
          </p:cNvPr>
          <p:cNvSpPr/>
          <p:nvPr/>
        </p:nvSpPr>
        <p:spPr>
          <a:xfrm>
            <a:off x="3048000" y="2551932"/>
            <a:ext cx="7661989" cy="3785652"/>
          </a:xfrm>
          <a:prstGeom prst="rect">
            <a:avLst/>
          </a:prstGeom>
        </p:spPr>
        <p:txBody>
          <a:bodyPr wrap="square">
            <a:spAutoFit/>
          </a:bodyPr>
          <a:lstStyle/>
          <a:p>
            <a:pPr marL="342900" indent="-342900">
              <a:buFont typeface="Wingdings" pitchFamily="2" charset="2"/>
              <a:buChar char="Ø"/>
              <a:defRPr/>
            </a:pP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L’EU ETS è, in teoria, lo strumento più efficace per la riduzione delle emissioni, e </a:t>
            </a:r>
            <a:r>
              <a:rPr lang="it-IT" altLang="en-US" sz="2000" b="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ogni politica climatica addizionale ha un impatto negativo sul prezzo della CO2. </a:t>
            </a:r>
          </a:p>
          <a:p>
            <a:pPr>
              <a:defRPr/>
            </a:pPr>
            <a:endParaRPr lang="it-IT" altLang="en-US" sz="1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endParaRPr>
          </a:p>
          <a:p>
            <a:pPr marL="342900" indent="-342900">
              <a:buFont typeface="Wingdings" pitchFamily="2" charset="2"/>
              <a:buChar char="Ø"/>
              <a:defRPr/>
            </a:pP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Ciononostante, in presenza di fallimenti del mercato, regolatori e di policy, </a:t>
            </a:r>
            <a:r>
              <a:rPr lang="it-IT" altLang="en-US" sz="2000" b="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un mix di strumenti di politiche energetiche e climatiche possono ridurre le emissioni in modo più efficiente rispetto a una singola </a:t>
            </a:r>
            <a:r>
              <a:rPr lang="it-IT" altLang="en-US" sz="2000" b="1" dirty="0" err="1">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pricing</a:t>
            </a:r>
            <a:r>
              <a:rPr lang="it-IT" altLang="en-US" sz="2000" b="1"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 option. </a:t>
            </a:r>
          </a:p>
          <a:p>
            <a:pPr>
              <a:defRPr/>
            </a:pPr>
            <a:endParaRPr lang="it-IT" altLang="en-US" sz="1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endParaRPr>
          </a:p>
          <a:p>
            <a:pPr marL="342900" indent="-342900">
              <a:buFont typeface="Wingdings" pitchFamily="2" charset="2"/>
              <a:buChar char="Ø"/>
              <a:defRPr/>
            </a:pPr>
            <a:r>
              <a:rPr lang="it-IT" altLang="en-US" sz="2000" dirty="0">
                <a:solidFill>
                  <a:schemeClr val="accent1">
                    <a:lumMod val="75000"/>
                  </a:schemeClr>
                </a:solidFill>
                <a:latin typeface="Corbel" panose="020B0503020204020204" pitchFamily="34" charset="0"/>
                <a:ea typeface="ＭＳ Ｐゴシック" panose="020B0600070205080204" pitchFamily="34" charset="-128"/>
                <a:cs typeface="Corbel" panose="020B0503020204020204" pitchFamily="34" charset="0"/>
              </a:rPr>
              <a:t>Rischi potenziali di una interazione dell’EU ETS con altre politiche possono ridurre il grado di efficacia delle ultime misure per sostenere il prezzo della CO2 in favore di innovazione in tecnologie  a basso contenuto di carbonio. </a:t>
            </a:r>
          </a:p>
        </p:txBody>
      </p:sp>
      <p:sp>
        <p:nvSpPr>
          <p:cNvPr id="7" name="CasellaDiTesto 6">
            <a:extLst>
              <a:ext uri="{FF2B5EF4-FFF2-40B4-BE49-F238E27FC236}">
                <a16:creationId xmlns:a16="http://schemas.microsoft.com/office/drawing/2014/main" id="{F54EBD80-0B9E-AE4A-99AA-579749CB0AEF}"/>
              </a:ext>
            </a:extLst>
          </p:cNvPr>
          <p:cNvSpPr txBox="1"/>
          <p:nvPr/>
        </p:nvSpPr>
        <p:spPr>
          <a:xfrm>
            <a:off x="3197080" y="1870363"/>
            <a:ext cx="3229120" cy="430887"/>
          </a:xfrm>
          <a:prstGeom prst="rect">
            <a:avLst/>
          </a:prstGeom>
          <a:noFill/>
        </p:spPr>
        <p:txBody>
          <a:bodyPr wrap="square" rtlCol="0">
            <a:spAutoFit/>
          </a:bodyPr>
          <a:lstStyle/>
          <a:p>
            <a:r>
              <a:rPr lang="it-IT" sz="2200" b="1" dirty="0">
                <a:solidFill>
                  <a:schemeClr val="accent1">
                    <a:lumMod val="75000"/>
                  </a:schemeClr>
                </a:solidFill>
              </a:rPr>
              <a:t>Osservazioni conclusive </a:t>
            </a:r>
          </a:p>
        </p:txBody>
      </p:sp>
    </p:spTree>
    <p:extLst>
      <p:ext uri="{BB962C8B-B14F-4D97-AF65-F5344CB8AC3E}">
        <p14:creationId xmlns:p14="http://schemas.microsoft.com/office/powerpoint/2010/main" val="18975921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b="1" dirty="0">
                <a:solidFill>
                  <a:schemeClr val="accent5">
                    <a:lumMod val="50000"/>
                  </a:schemeClr>
                </a:solidFill>
                <a:latin typeface="Arial Nova Cond" panose="020B0506020202020204" pitchFamily="34" charset="0"/>
              </a:rPr>
              <a:t>Il </a:t>
            </a:r>
            <a:r>
              <a:rPr lang="it-IT" sz="1200" b="1" dirty="0" err="1">
                <a:solidFill>
                  <a:schemeClr val="accent5">
                    <a:lumMod val="50000"/>
                  </a:schemeClr>
                </a:solidFill>
                <a:latin typeface="Arial Nova Cond" panose="020B0506020202020204" pitchFamily="34" charset="0"/>
              </a:rPr>
              <a:t>financing</a:t>
            </a:r>
            <a:r>
              <a:rPr lang="it-IT" sz="1200" b="1" dirty="0">
                <a:solidFill>
                  <a:schemeClr val="accent5">
                    <a:lumMod val="50000"/>
                  </a:schemeClr>
                </a:solidFill>
                <a:latin typeface="Arial Nova Cond" panose="020B0506020202020204" pitchFamily="34" charset="0"/>
              </a:rPr>
              <a:t> di progetti dimostrativi di tecnologie innovative e innovazioni industriali pionieristiche</a:t>
            </a: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487861" y="405997"/>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3" name="Rettangolo 2">
            <a:extLst>
              <a:ext uri="{FF2B5EF4-FFF2-40B4-BE49-F238E27FC236}">
                <a16:creationId xmlns:a16="http://schemas.microsoft.com/office/drawing/2014/main" id="{779BF3C4-DA1D-2A4D-9693-0E6300F20045}"/>
              </a:ext>
            </a:extLst>
          </p:cNvPr>
          <p:cNvSpPr/>
          <p:nvPr/>
        </p:nvSpPr>
        <p:spPr>
          <a:xfrm>
            <a:off x="2937164" y="2297534"/>
            <a:ext cx="6096000" cy="369332"/>
          </a:xfrm>
          <a:prstGeom prst="rect">
            <a:avLst/>
          </a:prstGeom>
        </p:spPr>
        <p:txBody>
          <a:bodyPr>
            <a:spAutoFit/>
          </a:bodyPr>
          <a:lstStyle/>
          <a:p>
            <a:endParaRPr lang="it-IT" altLang="en-US" b="1" dirty="0">
              <a:latin typeface="Corbel" panose="020B0503020204020204" pitchFamily="34" charset="0"/>
              <a:ea typeface="ＭＳ Ｐゴシック" panose="020B0600070205080204" pitchFamily="34" charset="-128"/>
              <a:cs typeface="Corbel" panose="020B0503020204020204" pitchFamily="34" charset="0"/>
            </a:endParaRPr>
          </a:p>
        </p:txBody>
      </p:sp>
      <p:sp>
        <p:nvSpPr>
          <p:cNvPr id="4" name="CasellaDiTesto 3">
            <a:extLst>
              <a:ext uri="{FF2B5EF4-FFF2-40B4-BE49-F238E27FC236}">
                <a16:creationId xmlns:a16="http://schemas.microsoft.com/office/drawing/2014/main" id="{6A5A00C3-D748-2A4D-895A-8AE649FFC71E}"/>
              </a:ext>
            </a:extLst>
          </p:cNvPr>
          <p:cNvSpPr txBox="1"/>
          <p:nvPr/>
        </p:nvSpPr>
        <p:spPr>
          <a:xfrm>
            <a:off x="2937164" y="1870364"/>
            <a:ext cx="184731" cy="430887"/>
          </a:xfrm>
          <a:prstGeom prst="rect">
            <a:avLst/>
          </a:prstGeom>
          <a:noFill/>
        </p:spPr>
        <p:txBody>
          <a:bodyPr wrap="none" rtlCol="0">
            <a:spAutoFit/>
          </a:bodyPr>
          <a:lstStyle/>
          <a:p>
            <a:endParaRPr lang="it-IT" sz="2200" b="1" dirty="0">
              <a:solidFill>
                <a:schemeClr val="accent1">
                  <a:lumMod val="75000"/>
                </a:schemeClr>
              </a:solidFill>
            </a:endParaRPr>
          </a:p>
        </p:txBody>
      </p:sp>
      <p:sp>
        <p:nvSpPr>
          <p:cNvPr id="5" name="CasellaDiTesto 4">
            <a:extLst>
              <a:ext uri="{FF2B5EF4-FFF2-40B4-BE49-F238E27FC236}">
                <a16:creationId xmlns:a16="http://schemas.microsoft.com/office/drawing/2014/main" id="{017E1F44-7226-5C4E-B5FF-859A68F97396}"/>
              </a:ext>
            </a:extLst>
          </p:cNvPr>
          <p:cNvSpPr txBox="1"/>
          <p:nvPr/>
        </p:nvSpPr>
        <p:spPr>
          <a:xfrm>
            <a:off x="2726833" y="1590964"/>
            <a:ext cx="9301028" cy="7602081"/>
          </a:xfrm>
          <a:prstGeom prst="rect">
            <a:avLst/>
          </a:prstGeom>
          <a:noFill/>
        </p:spPr>
        <p:txBody>
          <a:bodyPr wrap="square" rtlCol="0">
            <a:spAutoFit/>
          </a:bodyPr>
          <a:lstStyle/>
          <a:p>
            <a:r>
              <a:rPr lang="it-IT" sz="2300" b="1" dirty="0">
                <a:solidFill>
                  <a:schemeClr val="accent1">
                    <a:lumMod val="75000"/>
                  </a:schemeClr>
                </a:solidFill>
              </a:rPr>
              <a:t>Finanziamenti all’innovazione in tecnologie a basse emissioni di carbonio</a:t>
            </a:r>
          </a:p>
          <a:p>
            <a:endParaRPr lang="it-IT" sz="1500" b="1" dirty="0">
              <a:solidFill>
                <a:schemeClr val="accent1">
                  <a:lumMod val="75000"/>
                </a:schemeClr>
              </a:solidFill>
            </a:endParaRPr>
          </a:p>
          <a:p>
            <a:r>
              <a:rPr lang="it-IT" sz="2200" dirty="0">
                <a:solidFill>
                  <a:schemeClr val="accent1">
                    <a:lumMod val="75000"/>
                  </a:schemeClr>
                </a:solidFill>
              </a:rPr>
              <a:t>Secondo l’analisi della letteratura condotta dal progetto </a:t>
            </a:r>
            <a:r>
              <a:rPr lang="it-IT" sz="2200" b="1" dirty="0">
                <a:solidFill>
                  <a:schemeClr val="accent1">
                    <a:lumMod val="75000"/>
                  </a:schemeClr>
                </a:solidFill>
              </a:rPr>
              <a:t>LIFE SIDE</a:t>
            </a:r>
            <a:r>
              <a:rPr lang="it-IT" sz="2200" dirty="0">
                <a:solidFill>
                  <a:schemeClr val="accent1">
                    <a:lumMod val="75000"/>
                  </a:schemeClr>
                </a:solidFill>
              </a:rPr>
              <a:t>:</a:t>
            </a:r>
          </a:p>
          <a:p>
            <a:endParaRPr lang="it-IT" sz="1000" dirty="0"/>
          </a:p>
          <a:p>
            <a:pPr marL="342900" indent="-342900">
              <a:buFont typeface="Wingdings" pitchFamily="2" charset="2"/>
              <a:buChar char="Ø"/>
            </a:pPr>
            <a:r>
              <a:rPr lang="it-IT" sz="2200" dirty="0">
                <a:solidFill>
                  <a:schemeClr val="accent1">
                    <a:lumMod val="75000"/>
                  </a:schemeClr>
                </a:solidFill>
              </a:rPr>
              <a:t>EU ETS ha avuto un </a:t>
            </a:r>
            <a:r>
              <a:rPr lang="it-IT" sz="2200" b="1" dirty="0">
                <a:solidFill>
                  <a:schemeClr val="accent1">
                    <a:lumMod val="75000"/>
                  </a:schemeClr>
                </a:solidFill>
              </a:rPr>
              <a:t>impatto limitato sull’innovazione su larga scala </a:t>
            </a:r>
            <a:r>
              <a:rPr lang="it-IT" sz="2200" dirty="0">
                <a:solidFill>
                  <a:schemeClr val="accent1">
                    <a:lumMod val="75000"/>
                  </a:schemeClr>
                </a:solidFill>
              </a:rPr>
              <a:t>in tecnologie a basso contenuto di carbonio. </a:t>
            </a:r>
          </a:p>
          <a:p>
            <a:pPr marL="342900" indent="-342900">
              <a:buFont typeface="Wingdings" pitchFamily="2" charset="2"/>
              <a:buChar char="Ø"/>
            </a:pPr>
            <a:r>
              <a:rPr lang="it-IT" sz="2200" dirty="0">
                <a:solidFill>
                  <a:schemeClr val="accent1">
                    <a:lumMod val="75000"/>
                  </a:schemeClr>
                </a:solidFill>
              </a:rPr>
              <a:t>EU ETS ha stimolato </a:t>
            </a:r>
            <a:r>
              <a:rPr lang="it-IT" sz="2200" b="1" dirty="0">
                <a:solidFill>
                  <a:schemeClr val="accent1">
                    <a:lumMod val="75000"/>
                  </a:schemeClr>
                </a:solidFill>
              </a:rPr>
              <a:t>investimenti di piccola scala </a:t>
            </a:r>
            <a:r>
              <a:rPr lang="it-IT" sz="2200" dirty="0">
                <a:solidFill>
                  <a:schemeClr val="accent1">
                    <a:lumMod val="75000"/>
                  </a:schemeClr>
                </a:solidFill>
              </a:rPr>
              <a:t>che hanno stimolato una innovazione incrementale e organizzativa.</a:t>
            </a:r>
          </a:p>
          <a:p>
            <a:pPr marL="342900" indent="-342900">
              <a:buFont typeface="Wingdings" pitchFamily="2" charset="2"/>
              <a:buChar char="Ø"/>
            </a:pPr>
            <a:endParaRPr lang="it-IT" sz="1000" b="1" dirty="0">
              <a:solidFill>
                <a:schemeClr val="accent1">
                  <a:lumMod val="75000"/>
                </a:schemeClr>
              </a:solidFill>
            </a:endParaRPr>
          </a:p>
          <a:p>
            <a:r>
              <a:rPr lang="it-IT" sz="2200" dirty="0" err="1">
                <a:solidFill>
                  <a:schemeClr val="accent1">
                    <a:lumMod val="75000"/>
                  </a:schemeClr>
                </a:solidFill>
              </a:rPr>
              <a:t>Cionostante</a:t>
            </a:r>
            <a:r>
              <a:rPr lang="it-IT" sz="2200" dirty="0">
                <a:solidFill>
                  <a:schemeClr val="accent1">
                    <a:lumMod val="75000"/>
                  </a:schemeClr>
                </a:solidFill>
              </a:rPr>
              <a:t>, uno studio econometrico presenta un quadro positivo:</a:t>
            </a:r>
          </a:p>
          <a:p>
            <a:endParaRPr lang="it-IT" sz="1000" dirty="0">
              <a:solidFill>
                <a:schemeClr val="accent1">
                  <a:lumMod val="75000"/>
                </a:schemeClr>
              </a:solidFill>
            </a:endParaRPr>
          </a:p>
          <a:p>
            <a:pPr marL="285750" indent="-285750">
              <a:buFont typeface="Wingdings" pitchFamily="2" charset="2"/>
              <a:buChar char="Ø"/>
            </a:pPr>
            <a:r>
              <a:rPr lang="it-IT" sz="2200" b="1" dirty="0">
                <a:solidFill>
                  <a:schemeClr val="accent1">
                    <a:lumMod val="75000"/>
                  </a:schemeClr>
                </a:solidFill>
              </a:rPr>
              <a:t>Incremento del 36% </a:t>
            </a:r>
            <a:r>
              <a:rPr lang="it-IT" sz="2200" dirty="0">
                <a:solidFill>
                  <a:schemeClr val="accent1">
                    <a:lumMod val="75000"/>
                  </a:schemeClr>
                </a:solidFill>
              </a:rPr>
              <a:t>nel </a:t>
            </a:r>
            <a:r>
              <a:rPr lang="it-IT" sz="2200" b="1" dirty="0">
                <a:solidFill>
                  <a:schemeClr val="accent1">
                    <a:lumMod val="75000"/>
                  </a:schemeClr>
                </a:solidFill>
              </a:rPr>
              <a:t>numero di brevetti </a:t>
            </a:r>
            <a:r>
              <a:rPr lang="it-IT" sz="2200" b="1" dirty="0" err="1">
                <a:solidFill>
                  <a:schemeClr val="accent1">
                    <a:lumMod val="75000"/>
                  </a:schemeClr>
                </a:solidFill>
              </a:rPr>
              <a:t>low</a:t>
            </a:r>
            <a:r>
              <a:rPr lang="it-IT" sz="2200" b="1" dirty="0">
                <a:solidFill>
                  <a:schemeClr val="accent1">
                    <a:lumMod val="75000"/>
                  </a:schemeClr>
                </a:solidFill>
              </a:rPr>
              <a:t> carbon delle imprese regolate</a:t>
            </a:r>
            <a:r>
              <a:rPr lang="it-IT" sz="2200" dirty="0">
                <a:solidFill>
                  <a:schemeClr val="accent1">
                    <a:lumMod val="75000"/>
                  </a:schemeClr>
                </a:solidFill>
              </a:rPr>
              <a:t> (nel periodo 2005-2009) dovuto soprattutto all’</a:t>
            </a:r>
            <a:r>
              <a:rPr lang="it-IT" sz="2200" b="1" dirty="0">
                <a:solidFill>
                  <a:schemeClr val="accent1">
                    <a:lumMod val="75000"/>
                  </a:schemeClr>
                </a:solidFill>
              </a:rPr>
              <a:t>incremento dei prezzi dell’energia, e in misura ridotta all’EU ETS</a:t>
            </a:r>
            <a:r>
              <a:rPr lang="it-IT" sz="2200" dirty="0">
                <a:solidFill>
                  <a:schemeClr val="accent1">
                    <a:lumMod val="75000"/>
                  </a:schemeClr>
                </a:solidFill>
              </a:rPr>
              <a:t>. Nessuna evidenza di </a:t>
            </a:r>
            <a:r>
              <a:rPr lang="it-IT" sz="2200" dirty="0" err="1">
                <a:solidFill>
                  <a:schemeClr val="accent1">
                    <a:lumMod val="75000"/>
                  </a:schemeClr>
                </a:solidFill>
              </a:rPr>
              <a:t>spillover</a:t>
            </a:r>
            <a:r>
              <a:rPr lang="it-IT" sz="2200" dirty="0">
                <a:solidFill>
                  <a:schemeClr val="accent1">
                    <a:lumMod val="75000"/>
                  </a:schemeClr>
                </a:solidFill>
              </a:rPr>
              <a:t> </a:t>
            </a:r>
            <a:r>
              <a:rPr lang="it-IT" sz="2200" dirty="0" err="1">
                <a:solidFill>
                  <a:schemeClr val="accent1">
                    <a:lumMod val="75000"/>
                  </a:schemeClr>
                </a:solidFill>
              </a:rPr>
              <a:t>effect</a:t>
            </a:r>
            <a:r>
              <a:rPr lang="it-IT" sz="2200" dirty="0">
                <a:solidFill>
                  <a:schemeClr val="accent1">
                    <a:lumMod val="75000"/>
                  </a:schemeClr>
                </a:solidFill>
              </a:rPr>
              <a:t> sull’innovazione nelle imprese non regolate (</a:t>
            </a:r>
            <a:r>
              <a:rPr lang="it-IT" sz="2200" dirty="0" err="1">
                <a:solidFill>
                  <a:schemeClr val="accent1">
                    <a:lumMod val="75000"/>
                  </a:schemeClr>
                </a:solidFill>
              </a:rPr>
              <a:t>Calel</a:t>
            </a:r>
            <a:r>
              <a:rPr lang="it-IT" sz="2200" dirty="0">
                <a:solidFill>
                  <a:schemeClr val="accent1">
                    <a:lumMod val="75000"/>
                  </a:schemeClr>
                </a:solidFill>
              </a:rPr>
              <a:t> and </a:t>
            </a:r>
            <a:r>
              <a:rPr lang="it-IT" sz="2200" dirty="0" err="1">
                <a:solidFill>
                  <a:schemeClr val="accent1">
                    <a:lumMod val="75000"/>
                  </a:schemeClr>
                </a:solidFill>
              </a:rPr>
              <a:t>Dechezleprêtre</a:t>
            </a:r>
            <a:r>
              <a:rPr lang="it-IT" sz="2200" dirty="0">
                <a:solidFill>
                  <a:schemeClr val="accent1">
                    <a:lumMod val="75000"/>
                  </a:schemeClr>
                </a:solidFill>
              </a:rPr>
              <a:t>, 2016)</a:t>
            </a:r>
          </a:p>
          <a:p>
            <a:pPr marL="285750" indent="-285750">
              <a:buFont typeface="Wingdings" pitchFamily="2" charset="2"/>
              <a:buChar char="Ø"/>
            </a:pPr>
            <a:endParaRPr lang="it-IT" sz="2200" dirty="0">
              <a:solidFill>
                <a:schemeClr val="accent1">
                  <a:lumMod val="75000"/>
                </a:schemeClr>
              </a:solidFill>
            </a:endParaRPr>
          </a:p>
          <a:p>
            <a:pPr marL="285750" indent="-285750">
              <a:buFont typeface="Wingdings" pitchFamily="2" charset="2"/>
              <a:buChar char="Ø"/>
            </a:pPr>
            <a:endParaRPr lang="it-IT" sz="2200" dirty="0">
              <a:solidFill>
                <a:schemeClr val="accent1">
                  <a:lumMod val="75000"/>
                </a:schemeClr>
              </a:solidFill>
            </a:endParaRPr>
          </a:p>
          <a:p>
            <a:endParaRPr lang="it-IT" sz="2200" dirty="0">
              <a:solidFill>
                <a:schemeClr val="accent1">
                  <a:lumMod val="75000"/>
                </a:schemeClr>
              </a:solidFill>
            </a:endParaRPr>
          </a:p>
          <a:p>
            <a:endParaRPr lang="it-IT" sz="2200" dirty="0">
              <a:solidFill>
                <a:schemeClr val="accent1">
                  <a:lumMod val="75000"/>
                </a:schemeClr>
              </a:solidFill>
            </a:endParaRPr>
          </a:p>
          <a:p>
            <a:endParaRPr lang="it-IT" dirty="0"/>
          </a:p>
          <a:p>
            <a:pPr marL="742950" lvl="1" indent="-285750">
              <a:buFont typeface="Wingdings" pitchFamily="2" charset="2"/>
              <a:buChar char="Ø"/>
            </a:pPr>
            <a:endParaRPr lang="it-IT" dirty="0"/>
          </a:p>
          <a:p>
            <a:pPr marL="285750" indent="-285750">
              <a:buFont typeface="Wingdings" pitchFamily="2" charset="2"/>
              <a:buChar char="Ø"/>
            </a:pPr>
            <a:endParaRPr lang="it-IT" dirty="0"/>
          </a:p>
          <a:p>
            <a:pPr marL="742950" lvl="1" indent="-285750">
              <a:buFont typeface="Wingdings" pitchFamily="2" charset="2"/>
              <a:buChar char="Ø"/>
            </a:pPr>
            <a:endParaRPr lang="it-IT" dirty="0"/>
          </a:p>
          <a:p>
            <a:pPr marL="742950" lvl="1" indent="-285750">
              <a:buFont typeface="Wingdings" pitchFamily="2" charset="2"/>
              <a:buChar char="Ø"/>
            </a:pPr>
            <a:endParaRPr lang="it-IT" dirty="0"/>
          </a:p>
        </p:txBody>
      </p:sp>
    </p:spTree>
    <p:extLst>
      <p:ext uri="{BB962C8B-B14F-4D97-AF65-F5344CB8AC3E}">
        <p14:creationId xmlns:p14="http://schemas.microsoft.com/office/powerpoint/2010/main" val="1955918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accent5">
                    <a:lumMod val="50000"/>
                  </a:schemeClr>
                </a:solidFill>
                <a:latin typeface="Arial Nova Cond" panose="020B0506020202020204" pitchFamily="34" charset="0"/>
              </a:rPr>
              <a:t>Il </a:t>
            </a:r>
            <a:r>
              <a:rPr lang="it-IT" sz="1200" dirty="0" err="1">
                <a:solidFill>
                  <a:schemeClr val="accent5">
                    <a:lumMod val="50000"/>
                  </a:schemeClr>
                </a:solidFill>
                <a:latin typeface="Arial Nova Cond" panose="020B0506020202020204" pitchFamily="34" charset="0"/>
              </a:rPr>
              <a:t>financing</a:t>
            </a:r>
            <a:r>
              <a:rPr lang="it-IT" sz="1200" dirty="0">
                <a:solidFill>
                  <a:schemeClr val="accent5">
                    <a:lumMod val="50000"/>
                  </a:schemeClr>
                </a:solidFill>
                <a:latin typeface="Arial Nova Cond" panose="020B0506020202020204" pitchFamily="34" charset="0"/>
              </a:rPr>
              <a:t> di progetti dimostrativi di tecnologie innovative e innovazioni industriali pionieristiche</a:t>
            </a: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3" name="Rettangolo 2">
            <a:extLst>
              <a:ext uri="{FF2B5EF4-FFF2-40B4-BE49-F238E27FC236}">
                <a16:creationId xmlns:a16="http://schemas.microsoft.com/office/drawing/2014/main" id="{779BF3C4-DA1D-2A4D-9693-0E6300F20045}"/>
              </a:ext>
            </a:extLst>
          </p:cNvPr>
          <p:cNvSpPr/>
          <p:nvPr/>
        </p:nvSpPr>
        <p:spPr>
          <a:xfrm>
            <a:off x="2937164" y="2297534"/>
            <a:ext cx="6096000" cy="369332"/>
          </a:xfrm>
          <a:prstGeom prst="rect">
            <a:avLst/>
          </a:prstGeom>
        </p:spPr>
        <p:txBody>
          <a:bodyPr>
            <a:spAutoFit/>
          </a:bodyPr>
          <a:lstStyle/>
          <a:p>
            <a:endParaRPr lang="it-IT" altLang="en-US" b="1" dirty="0">
              <a:latin typeface="Corbel" panose="020B0503020204020204" pitchFamily="34" charset="0"/>
              <a:ea typeface="ＭＳ Ｐゴシック" panose="020B0600070205080204" pitchFamily="34" charset="-128"/>
              <a:cs typeface="Corbel" panose="020B0503020204020204" pitchFamily="34" charset="0"/>
            </a:endParaRPr>
          </a:p>
        </p:txBody>
      </p:sp>
      <p:sp>
        <p:nvSpPr>
          <p:cNvPr id="4" name="CasellaDiTesto 3">
            <a:extLst>
              <a:ext uri="{FF2B5EF4-FFF2-40B4-BE49-F238E27FC236}">
                <a16:creationId xmlns:a16="http://schemas.microsoft.com/office/drawing/2014/main" id="{6A5A00C3-D748-2A4D-895A-8AE649FFC71E}"/>
              </a:ext>
            </a:extLst>
          </p:cNvPr>
          <p:cNvSpPr txBox="1"/>
          <p:nvPr/>
        </p:nvSpPr>
        <p:spPr>
          <a:xfrm>
            <a:off x="2937164" y="1870364"/>
            <a:ext cx="184731" cy="430887"/>
          </a:xfrm>
          <a:prstGeom prst="rect">
            <a:avLst/>
          </a:prstGeom>
          <a:noFill/>
        </p:spPr>
        <p:txBody>
          <a:bodyPr wrap="none" rtlCol="0">
            <a:spAutoFit/>
          </a:bodyPr>
          <a:lstStyle/>
          <a:p>
            <a:endParaRPr lang="it-IT" sz="2200" b="1" dirty="0">
              <a:solidFill>
                <a:schemeClr val="accent1">
                  <a:lumMod val="75000"/>
                </a:schemeClr>
              </a:solidFill>
            </a:endParaRPr>
          </a:p>
        </p:txBody>
      </p:sp>
      <p:sp>
        <p:nvSpPr>
          <p:cNvPr id="5" name="CasellaDiTesto 4">
            <a:extLst>
              <a:ext uri="{FF2B5EF4-FFF2-40B4-BE49-F238E27FC236}">
                <a16:creationId xmlns:a16="http://schemas.microsoft.com/office/drawing/2014/main" id="{017E1F44-7226-5C4E-B5FF-859A68F97396}"/>
              </a:ext>
            </a:extLst>
          </p:cNvPr>
          <p:cNvSpPr txBox="1"/>
          <p:nvPr/>
        </p:nvSpPr>
        <p:spPr>
          <a:xfrm>
            <a:off x="2937164" y="1978653"/>
            <a:ext cx="8569036" cy="4770537"/>
          </a:xfrm>
          <a:prstGeom prst="rect">
            <a:avLst/>
          </a:prstGeom>
          <a:noFill/>
        </p:spPr>
        <p:txBody>
          <a:bodyPr wrap="square" rtlCol="0">
            <a:spAutoFit/>
          </a:bodyPr>
          <a:lstStyle/>
          <a:p>
            <a:r>
              <a:rPr lang="it-IT" sz="2200" dirty="0">
                <a:solidFill>
                  <a:schemeClr val="accent1">
                    <a:lumMod val="75000"/>
                  </a:schemeClr>
                </a:solidFill>
              </a:rPr>
              <a:t>Secondo l’analisi della letteratura condotta dal progetto </a:t>
            </a:r>
            <a:r>
              <a:rPr lang="it-IT" sz="2200" b="1" dirty="0">
                <a:solidFill>
                  <a:schemeClr val="accent1">
                    <a:lumMod val="75000"/>
                  </a:schemeClr>
                </a:solidFill>
              </a:rPr>
              <a:t>LIFE SIDE:</a:t>
            </a:r>
          </a:p>
          <a:p>
            <a:endParaRPr lang="it-IT" sz="2200" dirty="0">
              <a:solidFill>
                <a:schemeClr val="accent1">
                  <a:lumMod val="75000"/>
                </a:schemeClr>
              </a:solidFill>
            </a:endParaRPr>
          </a:p>
          <a:p>
            <a:pPr marL="342900" indent="-342900">
              <a:buFont typeface="Wingdings" pitchFamily="2" charset="2"/>
              <a:buChar char="Ø"/>
            </a:pPr>
            <a:r>
              <a:rPr lang="it-IT" sz="2200" dirty="0">
                <a:solidFill>
                  <a:schemeClr val="accent1">
                    <a:lumMod val="75000"/>
                  </a:schemeClr>
                </a:solidFill>
              </a:rPr>
              <a:t>Focus sull’</a:t>
            </a:r>
            <a:r>
              <a:rPr lang="it-IT" sz="2200" b="1" dirty="0">
                <a:solidFill>
                  <a:schemeClr val="accent1">
                    <a:lumMod val="75000"/>
                  </a:schemeClr>
                </a:solidFill>
              </a:rPr>
              <a:t>innovazione di processo, </a:t>
            </a:r>
            <a:r>
              <a:rPr lang="it-IT" sz="2200" dirty="0">
                <a:solidFill>
                  <a:schemeClr val="accent1">
                    <a:lumMod val="75000"/>
                  </a:schemeClr>
                </a:solidFill>
              </a:rPr>
              <a:t>ma nessuna differenza statistica significativa tra le imprese regolate e quelle non regolate dall’EU ETS</a:t>
            </a:r>
            <a:r>
              <a:rPr lang="it-IT" sz="2200" b="1" dirty="0">
                <a:solidFill>
                  <a:schemeClr val="accent1">
                    <a:lumMod val="75000"/>
                  </a:schemeClr>
                </a:solidFill>
              </a:rPr>
              <a:t> </a:t>
            </a:r>
            <a:r>
              <a:rPr lang="it-IT" sz="2200" dirty="0">
                <a:solidFill>
                  <a:schemeClr val="accent1">
                    <a:lumMod val="75000"/>
                  </a:schemeClr>
                </a:solidFill>
              </a:rPr>
              <a:t>(Martin et al., 2012) </a:t>
            </a:r>
          </a:p>
          <a:p>
            <a:endParaRPr lang="it-IT" sz="2200" dirty="0">
              <a:solidFill>
                <a:schemeClr val="accent1">
                  <a:lumMod val="75000"/>
                </a:schemeClr>
              </a:solidFill>
            </a:endParaRPr>
          </a:p>
          <a:p>
            <a:pPr marL="342900" indent="-342900">
              <a:buFont typeface="Wingdings" pitchFamily="2" charset="2"/>
              <a:buChar char="Ø"/>
            </a:pPr>
            <a:r>
              <a:rPr lang="it-IT" sz="2200" dirty="0">
                <a:solidFill>
                  <a:schemeClr val="accent1">
                    <a:lumMod val="75000"/>
                  </a:schemeClr>
                </a:solidFill>
              </a:rPr>
              <a:t>Evidenza sull’</a:t>
            </a:r>
            <a:r>
              <a:rPr lang="it-IT" sz="2200" b="1" dirty="0">
                <a:solidFill>
                  <a:schemeClr val="accent1">
                    <a:lumMod val="75000"/>
                  </a:schemeClr>
                </a:solidFill>
              </a:rPr>
              <a:t>innovazione incrementale</a:t>
            </a:r>
            <a:r>
              <a:rPr lang="it-IT" sz="2200" dirty="0">
                <a:solidFill>
                  <a:schemeClr val="accent1">
                    <a:lumMod val="75000"/>
                  </a:schemeClr>
                </a:solidFill>
              </a:rPr>
              <a:t>, ma il ruolo del prezzo della CO2 nel mercato EU ETS non è chiaro (Marcantonini et al., 2017) </a:t>
            </a:r>
          </a:p>
          <a:p>
            <a:pPr marL="342900" indent="-342900">
              <a:buFont typeface="Wingdings" pitchFamily="2" charset="2"/>
              <a:buChar char="Ø"/>
            </a:pPr>
            <a:endParaRPr lang="it-IT" sz="2200" dirty="0">
              <a:solidFill>
                <a:schemeClr val="accent1">
                  <a:lumMod val="75000"/>
                </a:schemeClr>
              </a:solidFill>
            </a:endParaRPr>
          </a:p>
          <a:p>
            <a:pPr marL="342900" indent="-342900">
              <a:buFont typeface="Wingdings" pitchFamily="2" charset="2"/>
              <a:buChar char="Ø"/>
            </a:pPr>
            <a:r>
              <a:rPr lang="it-IT" sz="2200" dirty="0">
                <a:solidFill>
                  <a:schemeClr val="accent1">
                    <a:lumMod val="75000"/>
                  </a:schemeClr>
                </a:solidFill>
              </a:rPr>
              <a:t>Effetti sull’</a:t>
            </a:r>
            <a:r>
              <a:rPr lang="it-IT" sz="2200" b="1" dirty="0">
                <a:solidFill>
                  <a:schemeClr val="accent1">
                    <a:lumMod val="75000"/>
                  </a:schemeClr>
                </a:solidFill>
              </a:rPr>
              <a:t>innovazione organizzativa </a:t>
            </a:r>
            <a:r>
              <a:rPr lang="it-IT" sz="2200" dirty="0">
                <a:solidFill>
                  <a:schemeClr val="accent1">
                    <a:lumMod val="75000"/>
                  </a:schemeClr>
                </a:solidFill>
              </a:rPr>
              <a:t>(businesses </a:t>
            </a:r>
            <a:r>
              <a:rPr lang="it-IT" sz="2200" dirty="0" err="1">
                <a:solidFill>
                  <a:schemeClr val="accent1">
                    <a:lumMod val="75000"/>
                  </a:schemeClr>
                </a:solidFill>
              </a:rPr>
              <a:t>practice</a:t>
            </a:r>
            <a:r>
              <a:rPr lang="it-IT" sz="2200" dirty="0">
                <a:solidFill>
                  <a:schemeClr val="accent1">
                    <a:lumMod val="75000"/>
                  </a:schemeClr>
                </a:solidFill>
              </a:rPr>
              <a:t> - es. miglior sistema di </a:t>
            </a:r>
            <a:r>
              <a:rPr lang="it-IT" sz="2200" dirty="0" err="1">
                <a:solidFill>
                  <a:schemeClr val="accent1">
                    <a:lumMod val="75000"/>
                  </a:schemeClr>
                </a:solidFill>
              </a:rPr>
              <a:t>contabilizzaione</a:t>
            </a:r>
            <a:r>
              <a:rPr lang="it-IT" sz="2200" dirty="0">
                <a:solidFill>
                  <a:schemeClr val="accent1">
                    <a:lumMod val="75000"/>
                  </a:schemeClr>
                </a:solidFill>
              </a:rPr>
              <a:t> interna delle emissioni di CO2; </a:t>
            </a:r>
            <a:r>
              <a:rPr lang="it-IT" sz="2200" dirty="0" err="1">
                <a:solidFill>
                  <a:schemeClr val="accent1">
                    <a:lumMod val="75000"/>
                  </a:schemeClr>
                </a:solidFill>
              </a:rPr>
              <a:t>workplace</a:t>
            </a:r>
            <a:r>
              <a:rPr lang="it-IT" sz="2200" dirty="0">
                <a:solidFill>
                  <a:schemeClr val="accent1">
                    <a:lumMod val="75000"/>
                  </a:schemeClr>
                </a:solidFill>
              </a:rPr>
              <a:t> </a:t>
            </a:r>
            <a:r>
              <a:rPr lang="it-IT" sz="2200" dirty="0" err="1">
                <a:solidFill>
                  <a:schemeClr val="accent1">
                    <a:lumMod val="75000"/>
                  </a:schemeClr>
                </a:solidFill>
              </a:rPr>
              <a:t>organisation</a:t>
            </a:r>
            <a:r>
              <a:rPr lang="it-IT" sz="2200" dirty="0">
                <a:solidFill>
                  <a:schemeClr val="accent1">
                    <a:lumMod val="75000"/>
                  </a:schemeClr>
                </a:solidFill>
              </a:rPr>
              <a:t>; relazioni esterne (Rogge, 2016) </a:t>
            </a:r>
          </a:p>
          <a:p>
            <a:pPr marL="742950" lvl="1" indent="-285750">
              <a:buFont typeface="Wingdings" pitchFamily="2" charset="2"/>
              <a:buChar char="Ø"/>
            </a:pPr>
            <a:endParaRPr lang="it-IT" sz="2200" dirty="0">
              <a:solidFill>
                <a:schemeClr val="accent1">
                  <a:lumMod val="75000"/>
                </a:schemeClr>
              </a:solidFill>
            </a:endParaRPr>
          </a:p>
          <a:p>
            <a:pPr marL="742950" lvl="1" indent="-285750">
              <a:buFont typeface="Wingdings" pitchFamily="2" charset="2"/>
              <a:buChar char="Ø"/>
            </a:pPr>
            <a:endParaRPr lang="it-IT" dirty="0"/>
          </a:p>
        </p:txBody>
      </p:sp>
    </p:spTree>
    <p:extLst>
      <p:ext uri="{BB962C8B-B14F-4D97-AF65-F5344CB8AC3E}">
        <p14:creationId xmlns:p14="http://schemas.microsoft.com/office/powerpoint/2010/main" val="30931916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accent5">
                    <a:lumMod val="50000"/>
                  </a:schemeClr>
                </a:solidFill>
                <a:latin typeface="Arial Nova Cond" panose="020B0506020202020204" pitchFamily="34" charset="0"/>
              </a:rPr>
              <a:t>Il </a:t>
            </a:r>
            <a:r>
              <a:rPr lang="it-IT" sz="1200" dirty="0" err="1">
                <a:solidFill>
                  <a:schemeClr val="accent5">
                    <a:lumMod val="50000"/>
                  </a:schemeClr>
                </a:solidFill>
                <a:latin typeface="Arial Nova Cond" panose="020B0506020202020204" pitchFamily="34" charset="0"/>
              </a:rPr>
              <a:t>financing</a:t>
            </a:r>
            <a:r>
              <a:rPr lang="it-IT" sz="1200" dirty="0">
                <a:solidFill>
                  <a:schemeClr val="accent5">
                    <a:lumMod val="50000"/>
                  </a:schemeClr>
                </a:solidFill>
                <a:latin typeface="Arial Nova Cond" panose="020B0506020202020204" pitchFamily="34" charset="0"/>
              </a:rPr>
              <a:t> di progetti dimostrativi di tecnologie innovative e innovazioni industriali pionieristiche</a:t>
            </a: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3" name="Rettangolo 2">
            <a:extLst>
              <a:ext uri="{FF2B5EF4-FFF2-40B4-BE49-F238E27FC236}">
                <a16:creationId xmlns:a16="http://schemas.microsoft.com/office/drawing/2014/main" id="{779BF3C4-DA1D-2A4D-9693-0E6300F20045}"/>
              </a:ext>
            </a:extLst>
          </p:cNvPr>
          <p:cNvSpPr/>
          <p:nvPr/>
        </p:nvSpPr>
        <p:spPr>
          <a:xfrm>
            <a:off x="2937164" y="2297534"/>
            <a:ext cx="6096000" cy="369332"/>
          </a:xfrm>
          <a:prstGeom prst="rect">
            <a:avLst/>
          </a:prstGeom>
        </p:spPr>
        <p:txBody>
          <a:bodyPr>
            <a:spAutoFit/>
          </a:bodyPr>
          <a:lstStyle/>
          <a:p>
            <a:endParaRPr lang="it-IT" altLang="en-US" b="1" dirty="0">
              <a:latin typeface="Corbel" panose="020B0503020204020204" pitchFamily="34" charset="0"/>
              <a:ea typeface="ＭＳ Ｐゴシック" panose="020B0600070205080204" pitchFamily="34" charset="-128"/>
              <a:cs typeface="Corbel" panose="020B0503020204020204" pitchFamily="34" charset="0"/>
            </a:endParaRPr>
          </a:p>
        </p:txBody>
      </p:sp>
      <p:sp>
        <p:nvSpPr>
          <p:cNvPr id="4" name="CasellaDiTesto 3">
            <a:extLst>
              <a:ext uri="{FF2B5EF4-FFF2-40B4-BE49-F238E27FC236}">
                <a16:creationId xmlns:a16="http://schemas.microsoft.com/office/drawing/2014/main" id="{6A5A00C3-D748-2A4D-895A-8AE649FFC71E}"/>
              </a:ext>
            </a:extLst>
          </p:cNvPr>
          <p:cNvSpPr txBox="1"/>
          <p:nvPr/>
        </p:nvSpPr>
        <p:spPr>
          <a:xfrm>
            <a:off x="2937164" y="1870364"/>
            <a:ext cx="184731" cy="430887"/>
          </a:xfrm>
          <a:prstGeom prst="rect">
            <a:avLst/>
          </a:prstGeom>
          <a:noFill/>
        </p:spPr>
        <p:txBody>
          <a:bodyPr wrap="none" rtlCol="0">
            <a:spAutoFit/>
          </a:bodyPr>
          <a:lstStyle/>
          <a:p>
            <a:endParaRPr lang="it-IT" sz="2200" b="1" dirty="0">
              <a:solidFill>
                <a:schemeClr val="accent1">
                  <a:lumMod val="75000"/>
                </a:schemeClr>
              </a:solidFill>
            </a:endParaRPr>
          </a:p>
        </p:txBody>
      </p:sp>
      <p:sp>
        <p:nvSpPr>
          <p:cNvPr id="5" name="CasellaDiTesto 4">
            <a:extLst>
              <a:ext uri="{FF2B5EF4-FFF2-40B4-BE49-F238E27FC236}">
                <a16:creationId xmlns:a16="http://schemas.microsoft.com/office/drawing/2014/main" id="{017E1F44-7226-5C4E-B5FF-859A68F97396}"/>
              </a:ext>
            </a:extLst>
          </p:cNvPr>
          <p:cNvSpPr txBox="1"/>
          <p:nvPr/>
        </p:nvSpPr>
        <p:spPr>
          <a:xfrm>
            <a:off x="2500561" y="1902576"/>
            <a:ext cx="9288668" cy="4508927"/>
          </a:xfrm>
          <a:prstGeom prst="rect">
            <a:avLst/>
          </a:prstGeom>
          <a:noFill/>
        </p:spPr>
        <p:txBody>
          <a:bodyPr wrap="square" rtlCol="0">
            <a:spAutoFit/>
          </a:bodyPr>
          <a:lstStyle/>
          <a:p>
            <a:r>
              <a:rPr lang="it-IT" sz="2200" dirty="0">
                <a:solidFill>
                  <a:schemeClr val="accent1">
                    <a:lumMod val="75000"/>
                  </a:schemeClr>
                </a:solidFill>
              </a:rPr>
              <a:t>15 studi qualitativi sull’impatto EU ETS su innovazione specifici su paesi e settori sono stati analizzati:</a:t>
            </a:r>
          </a:p>
          <a:p>
            <a:endParaRPr lang="it-IT" sz="1500" dirty="0">
              <a:solidFill>
                <a:schemeClr val="accent1">
                  <a:lumMod val="75000"/>
                </a:schemeClr>
              </a:solidFill>
            </a:endParaRPr>
          </a:p>
          <a:p>
            <a:endParaRPr lang="it-IT" sz="1000" dirty="0">
              <a:solidFill>
                <a:schemeClr val="accent1">
                  <a:lumMod val="75000"/>
                </a:schemeClr>
              </a:solidFill>
            </a:endParaRPr>
          </a:p>
          <a:p>
            <a:pPr marL="742950" lvl="1" indent="-285750">
              <a:buFont typeface="Wingdings" pitchFamily="2" charset="2"/>
              <a:buChar char="Ø"/>
            </a:pPr>
            <a:r>
              <a:rPr lang="it-IT" sz="2200" b="1" dirty="0">
                <a:solidFill>
                  <a:schemeClr val="accent1">
                    <a:lumMod val="75000"/>
                  </a:schemeClr>
                </a:solidFill>
              </a:rPr>
              <a:t>Settore elettrico </a:t>
            </a:r>
            <a:r>
              <a:rPr lang="it-IT" sz="2200" dirty="0">
                <a:solidFill>
                  <a:schemeClr val="accent1">
                    <a:lumMod val="75000"/>
                  </a:schemeClr>
                </a:solidFill>
              </a:rPr>
              <a:t>(5 studi): nelle prime due fasi EU ETS le quote assegnate a titolo gratuito alle nuove istallazioni migliorarono l’attrattività economica degli investimenti in impianti di generazione CO2 intensive. Nella fase III (da </a:t>
            </a:r>
            <a:r>
              <a:rPr lang="it-IT" sz="2200" dirty="0" err="1">
                <a:solidFill>
                  <a:schemeClr val="accent1">
                    <a:lumMod val="75000"/>
                  </a:schemeClr>
                </a:solidFill>
              </a:rPr>
              <a:t>grandfathering</a:t>
            </a:r>
            <a:r>
              <a:rPr lang="it-IT" sz="2200" dirty="0">
                <a:solidFill>
                  <a:schemeClr val="accent1">
                    <a:lumMod val="75000"/>
                  </a:schemeClr>
                </a:solidFill>
              </a:rPr>
              <a:t> a full </a:t>
            </a:r>
            <a:r>
              <a:rPr lang="it-IT" sz="2200" dirty="0" err="1">
                <a:solidFill>
                  <a:schemeClr val="accent1">
                    <a:lumMod val="75000"/>
                  </a:schemeClr>
                </a:solidFill>
              </a:rPr>
              <a:t>auctioning</a:t>
            </a:r>
            <a:r>
              <a:rPr lang="it-IT" sz="2200" dirty="0">
                <a:solidFill>
                  <a:schemeClr val="accent1">
                    <a:lumMod val="75000"/>
                  </a:schemeClr>
                </a:solidFill>
              </a:rPr>
              <a:t>) gli investimenti pianificati in centrali a carbone </a:t>
            </a:r>
            <a:r>
              <a:rPr lang="it-IT" sz="2200" dirty="0" err="1">
                <a:solidFill>
                  <a:schemeClr val="accent1">
                    <a:lumMod val="75000"/>
                  </a:schemeClr>
                </a:solidFill>
              </a:rPr>
              <a:t>dimunuiscono</a:t>
            </a:r>
            <a:r>
              <a:rPr lang="it-IT" sz="2200" dirty="0">
                <a:solidFill>
                  <a:schemeClr val="accent1">
                    <a:lumMod val="75000"/>
                  </a:schemeClr>
                </a:solidFill>
              </a:rPr>
              <a:t>. </a:t>
            </a:r>
          </a:p>
          <a:p>
            <a:pPr marL="742950" lvl="1" indent="-285750">
              <a:buFont typeface="Wingdings" pitchFamily="2" charset="2"/>
              <a:buChar char="Ø"/>
            </a:pPr>
            <a:endParaRPr lang="it-IT" sz="1000" dirty="0">
              <a:solidFill>
                <a:schemeClr val="accent1">
                  <a:lumMod val="75000"/>
                </a:schemeClr>
              </a:solidFill>
              <a:latin typeface="Calibri Light" panose="020F0302020204030204" pitchFamily="34" charset="0"/>
              <a:cs typeface="Calibri Light" panose="020F0302020204030204" pitchFamily="34" charset="0"/>
            </a:endParaRPr>
          </a:p>
          <a:p>
            <a:pPr marL="800100" lvl="1" indent="-342900">
              <a:buFont typeface="Wingdings" pitchFamily="2" charset="2"/>
              <a:buChar char="Ø"/>
            </a:pPr>
            <a:r>
              <a:rPr lang="it-IT" sz="2200" dirty="0">
                <a:solidFill>
                  <a:schemeClr val="accent1">
                    <a:lumMod val="75000"/>
                  </a:schemeClr>
                </a:solidFill>
              </a:rPr>
              <a:t>L’assegnazione delle quote a titolo gratuito ha avuto un impatto negativo sugli investimenti in tecnologie </a:t>
            </a:r>
            <a:r>
              <a:rPr lang="it-IT" sz="2200" dirty="0" err="1">
                <a:solidFill>
                  <a:schemeClr val="accent1">
                    <a:lumMod val="75000"/>
                  </a:schemeClr>
                </a:solidFill>
              </a:rPr>
              <a:t>low</a:t>
            </a:r>
            <a:r>
              <a:rPr lang="it-IT" sz="2200" dirty="0">
                <a:solidFill>
                  <a:schemeClr val="accent1">
                    <a:lumMod val="75000"/>
                  </a:schemeClr>
                </a:solidFill>
              </a:rPr>
              <a:t> carbon. Non è </a:t>
            </a:r>
            <a:r>
              <a:rPr lang="it-IT" sz="2200" dirty="0" err="1">
                <a:solidFill>
                  <a:schemeClr val="accent1">
                    <a:lumMod val="75000"/>
                  </a:schemeClr>
                </a:solidFill>
              </a:rPr>
              <a:t>technology</a:t>
            </a:r>
            <a:r>
              <a:rPr lang="it-IT" sz="2200" dirty="0">
                <a:solidFill>
                  <a:schemeClr val="accent1">
                    <a:lumMod val="75000"/>
                  </a:schemeClr>
                </a:solidFill>
              </a:rPr>
              <a:t> </a:t>
            </a:r>
            <a:r>
              <a:rPr lang="it-IT" sz="2200" dirty="0" err="1">
                <a:solidFill>
                  <a:schemeClr val="accent1">
                    <a:lumMod val="75000"/>
                  </a:schemeClr>
                </a:solidFill>
              </a:rPr>
              <a:t>neutral</a:t>
            </a:r>
            <a:r>
              <a:rPr lang="it-IT" sz="2200" dirty="0">
                <a:solidFill>
                  <a:schemeClr val="accent1">
                    <a:lumMod val="75000"/>
                  </a:schemeClr>
                </a:solidFill>
              </a:rPr>
              <a:t>.</a:t>
            </a:r>
          </a:p>
          <a:p>
            <a:pPr lvl="1"/>
            <a:endParaRPr lang="it-IT" sz="1000" dirty="0">
              <a:solidFill>
                <a:schemeClr val="accent1">
                  <a:lumMod val="75000"/>
                </a:schemeClr>
              </a:solidFill>
            </a:endParaRPr>
          </a:p>
          <a:p>
            <a:pPr marL="800100" lvl="1" indent="-342900">
              <a:buFont typeface="Wingdings" pitchFamily="2" charset="2"/>
              <a:buChar char="Ø"/>
            </a:pPr>
            <a:r>
              <a:rPr lang="it-IT" sz="2200" b="1" dirty="0">
                <a:solidFill>
                  <a:schemeClr val="accent1">
                    <a:lumMod val="75000"/>
                  </a:schemeClr>
                </a:solidFill>
              </a:rPr>
              <a:t>Le aziende non hanno riconosciuto il costo opportunità di usare le quote per la </a:t>
            </a:r>
            <a:r>
              <a:rPr lang="it-IT" sz="2200" b="1" dirty="0" err="1">
                <a:solidFill>
                  <a:schemeClr val="accent1">
                    <a:lumMod val="75000"/>
                  </a:schemeClr>
                </a:solidFill>
              </a:rPr>
              <a:t>compliance</a:t>
            </a:r>
            <a:r>
              <a:rPr lang="it-IT" sz="2200" b="1" dirty="0">
                <a:solidFill>
                  <a:schemeClr val="accent1">
                    <a:lumMod val="75000"/>
                  </a:schemeClr>
                </a:solidFill>
              </a:rPr>
              <a:t>. </a:t>
            </a:r>
          </a:p>
        </p:txBody>
      </p:sp>
    </p:spTree>
    <p:extLst>
      <p:ext uri="{BB962C8B-B14F-4D97-AF65-F5344CB8AC3E}">
        <p14:creationId xmlns:p14="http://schemas.microsoft.com/office/powerpoint/2010/main" val="42358704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accent5">
                    <a:lumMod val="50000"/>
                  </a:schemeClr>
                </a:solidFill>
                <a:latin typeface="Arial Nova Cond" panose="020B0506020202020204" pitchFamily="34" charset="0"/>
              </a:rPr>
              <a:t>Il </a:t>
            </a:r>
            <a:r>
              <a:rPr lang="it-IT" sz="1200" dirty="0" err="1">
                <a:solidFill>
                  <a:schemeClr val="accent5">
                    <a:lumMod val="50000"/>
                  </a:schemeClr>
                </a:solidFill>
                <a:latin typeface="Arial Nova Cond" panose="020B0506020202020204" pitchFamily="34" charset="0"/>
              </a:rPr>
              <a:t>financing</a:t>
            </a:r>
            <a:r>
              <a:rPr lang="it-IT" sz="1200" dirty="0">
                <a:solidFill>
                  <a:schemeClr val="accent5">
                    <a:lumMod val="50000"/>
                  </a:schemeClr>
                </a:solidFill>
                <a:latin typeface="Arial Nova Cond" panose="020B0506020202020204" pitchFamily="34" charset="0"/>
              </a:rPr>
              <a:t> di progetti dimostrativi di tecnologie innovative e innovazioni industriali pionieristiche</a:t>
            </a: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305082" y="17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3" name="Rettangolo 2">
            <a:extLst>
              <a:ext uri="{FF2B5EF4-FFF2-40B4-BE49-F238E27FC236}">
                <a16:creationId xmlns:a16="http://schemas.microsoft.com/office/drawing/2014/main" id="{779BF3C4-DA1D-2A4D-9693-0E6300F20045}"/>
              </a:ext>
            </a:extLst>
          </p:cNvPr>
          <p:cNvSpPr/>
          <p:nvPr/>
        </p:nvSpPr>
        <p:spPr>
          <a:xfrm>
            <a:off x="2937164" y="2297534"/>
            <a:ext cx="6096000" cy="369332"/>
          </a:xfrm>
          <a:prstGeom prst="rect">
            <a:avLst/>
          </a:prstGeom>
        </p:spPr>
        <p:txBody>
          <a:bodyPr>
            <a:spAutoFit/>
          </a:bodyPr>
          <a:lstStyle/>
          <a:p>
            <a:endParaRPr lang="it-IT" altLang="en-US" b="1" dirty="0">
              <a:latin typeface="Corbel" panose="020B0503020204020204" pitchFamily="34" charset="0"/>
              <a:ea typeface="ＭＳ Ｐゴシック" panose="020B0600070205080204" pitchFamily="34" charset="-128"/>
              <a:cs typeface="Corbel" panose="020B0503020204020204" pitchFamily="34" charset="0"/>
            </a:endParaRPr>
          </a:p>
        </p:txBody>
      </p:sp>
      <p:sp>
        <p:nvSpPr>
          <p:cNvPr id="4" name="CasellaDiTesto 3">
            <a:extLst>
              <a:ext uri="{FF2B5EF4-FFF2-40B4-BE49-F238E27FC236}">
                <a16:creationId xmlns:a16="http://schemas.microsoft.com/office/drawing/2014/main" id="{6A5A00C3-D748-2A4D-895A-8AE649FFC71E}"/>
              </a:ext>
            </a:extLst>
          </p:cNvPr>
          <p:cNvSpPr txBox="1"/>
          <p:nvPr/>
        </p:nvSpPr>
        <p:spPr>
          <a:xfrm>
            <a:off x="2937164" y="1870364"/>
            <a:ext cx="184731" cy="430887"/>
          </a:xfrm>
          <a:prstGeom prst="rect">
            <a:avLst/>
          </a:prstGeom>
          <a:noFill/>
        </p:spPr>
        <p:txBody>
          <a:bodyPr wrap="none" rtlCol="0">
            <a:spAutoFit/>
          </a:bodyPr>
          <a:lstStyle/>
          <a:p>
            <a:endParaRPr lang="it-IT" sz="2200" b="1" dirty="0">
              <a:solidFill>
                <a:schemeClr val="accent1">
                  <a:lumMod val="75000"/>
                </a:schemeClr>
              </a:solidFill>
            </a:endParaRPr>
          </a:p>
        </p:txBody>
      </p:sp>
      <p:sp>
        <p:nvSpPr>
          <p:cNvPr id="5" name="CasellaDiTesto 4">
            <a:extLst>
              <a:ext uri="{FF2B5EF4-FFF2-40B4-BE49-F238E27FC236}">
                <a16:creationId xmlns:a16="http://schemas.microsoft.com/office/drawing/2014/main" id="{017E1F44-7226-5C4E-B5FF-859A68F97396}"/>
              </a:ext>
            </a:extLst>
          </p:cNvPr>
          <p:cNvSpPr txBox="1"/>
          <p:nvPr/>
        </p:nvSpPr>
        <p:spPr>
          <a:xfrm>
            <a:off x="2632064" y="1229937"/>
            <a:ext cx="9559936" cy="369332"/>
          </a:xfrm>
          <a:prstGeom prst="rect">
            <a:avLst/>
          </a:prstGeom>
          <a:noFill/>
        </p:spPr>
        <p:txBody>
          <a:bodyPr wrap="square" rtlCol="0">
            <a:spAutoFit/>
          </a:bodyPr>
          <a:lstStyle/>
          <a:p>
            <a:r>
              <a:rPr lang="it-IT" b="1" dirty="0">
                <a:solidFill>
                  <a:schemeClr val="accent1">
                    <a:lumMod val="75000"/>
                  </a:schemeClr>
                </a:solidFill>
              </a:rPr>
              <a:t>PROGRAMMI EUROPEI PER L’INNOVAZIONE IN TECNOLOGIE A BASSO CONTENUTO DI CARBONIO</a:t>
            </a:r>
          </a:p>
        </p:txBody>
      </p:sp>
      <p:pic>
        <p:nvPicPr>
          <p:cNvPr id="15" name="Immagine 14">
            <a:extLst>
              <a:ext uri="{FF2B5EF4-FFF2-40B4-BE49-F238E27FC236}">
                <a16:creationId xmlns:a16="http://schemas.microsoft.com/office/drawing/2014/main" id="{53D8799B-3DA6-2840-83DF-2D69B162CA0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65896" y="1697506"/>
            <a:ext cx="9179186" cy="5160494"/>
          </a:xfrm>
          <a:prstGeom prst="rect">
            <a:avLst/>
          </a:prstGeom>
        </p:spPr>
      </p:pic>
    </p:spTree>
    <p:extLst>
      <p:ext uri="{BB962C8B-B14F-4D97-AF65-F5344CB8AC3E}">
        <p14:creationId xmlns:p14="http://schemas.microsoft.com/office/powerpoint/2010/main" val="5780735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accent5">
                    <a:lumMod val="50000"/>
                  </a:schemeClr>
                </a:solidFill>
                <a:latin typeface="Arial Nova Cond" panose="020B0506020202020204" pitchFamily="34" charset="0"/>
              </a:rPr>
              <a:t>Gli impatti della riserva stabilizzatrice e il </a:t>
            </a:r>
            <a:r>
              <a:rPr lang="it-IT" sz="1200" dirty="0" err="1">
                <a:solidFill>
                  <a:schemeClr val="accent5">
                    <a:lumMod val="50000"/>
                  </a:schemeClr>
                </a:solidFill>
                <a:latin typeface="Arial Nova Cond" panose="020B0506020202020204" pitchFamily="34" charset="0"/>
              </a:rPr>
              <a:t>financing</a:t>
            </a:r>
            <a:r>
              <a:rPr lang="it-IT" sz="1200" dirty="0">
                <a:solidFill>
                  <a:schemeClr val="accent5">
                    <a:lumMod val="50000"/>
                  </a:schemeClr>
                </a:solidFill>
                <a:latin typeface="Arial Nova Cond" panose="020B0506020202020204" pitchFamily="34" charset="0"/>
              </a:rPr>
              <a:t> di progetti dimostrativi di tecnologie innovative e innovazioni industriali pionieristiche</a:t>
            </a: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81565" y="565820"/>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5" name="CasellaDiTesto 14">
            <a:extLst>
              <a:ext uri="{FF2B5EF4-FFF2-40B4-BE49-F238E27FC236}">
                <a16:creationId xmlns:a16="http://schemas.microsoft.com/office/drawing/2014/main" id="{AAC4A03B-B0B2-C147-988C-EEE7F7A595D4}"/>
              </a:ext>
            </a:extLst>
          </p:cNvPr>
          <p:cNvSpPr txBox="1"/>
          <p:nvPr/>
        </p:nvSpPr>
        <p:spPr>
          <a:xfrm flipV="1">
            <a:off x="7674015" y="1435261"/>
            <a:ext cx="2606058" cy="724422"/>
          </a:xfrm>
          <a:prstGeom prst="rect">
            <a:avLst/>
          </a:prstGeom>
          <a:noFill/>
        </p:spPr>
        <p:txBody>
          <a:bodyPr wrap="square" rtlCol="0">
            <a:spAutoFit/>
          </a:bodyPr>
          <a:lstStyle/>
          <a:p>
            <a:endParaRPr lang="it-IT" dirty="0"/>
          </a:p>
        </p:txBody>
      </p:sp>
      <p:pic>
        <p:nvPicPr>
          <p:cNvPr id="3073" name="Picture 1" descr="page1image3820576">
            <a:extLst>
              <a:ext uri="{FF2B5EF4-FFF2-40B4-BE49-F238E27FC236}">
                <a16:creationId xmlns:a16="http://schemas.microsoft.com/office/drawing/2014/main" id="{11598E50-2365-0640-A19D-401280101D1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53649" y="1902645"/>
            <a:ext cx="1608425" cy="1512875"/>
          </a:xfrm>
          <a:prstGeom prst="rect">
            <a:avLst/>
          </a:prstGeom>
          <a:noFill/>
          <a:extLst>
            <a:ext uri="{909E8E84-426E-40DD-AFC4-6F175D3DCCD1}">
              <a14:hiddenFill xmlns:a14="http://schemas.microsoft.com/office/drawing/2010/main">
                <a:solidFill>
                  <a:srgbClr val="FFFFFF"/>
                </a:solidFill>
              </a14:hiddenFill>
            </a:ext>
          </a:extLst>
        </p:spPr>
      </p:pic>
      <p:sp>
        <p:nvSpPr>
          <p:cNvPr id="5" name="Rettangolo 4">
            <a:extLst>
              <a:ext uri="{FF2B5EF4-FFF2-40B4-BE49-F238E27FC236}">
                <a16:creationId xmlns:a16="http://schemas.microsoft.com/office/drawing/2014/main" id="{FDC57DC2-4BD4-764E-99AA-2440B106E5E9}"/>
              </a:ext>
            </a:extLst>
          </p:cNvPr>
          <p:cNvSpPr/>
          <p:nvPr/>
        </p:nvSpPr>
        <p:spPr>
          <a:xfrm>
            <a:off x="2628128" y="2341209"/>
            <a:ext cx="7352991" cy="3939540"/>
          </a:xfrm>
          <a:prstGeom prst="rect">
            <a:avLst/>
          </a:prstGeom>
        </p:spPr>
        <p:txBody>
          <a:bodyPr wrap="square">
            <a:spAutoFit/>
          </a:bodyPr>
          <a:lstStyle/>
          <a:p>
            <a:pPr fontAlgn="base"/>
            <a:r>
              <a:rPr lang="it-IT" sz="2000" b="1" dirty="0">
                <a:solidFill>
                  <a:schemeClr val="accent1">
                    <a:lumMod val="75000"/>
                  </a:schemeClr>
                </a:solidFill>
              </a:rPr>
              <a:t>Supporta i </a:t>
            </a:r>
            <a:r>
              <a:rPr lang="it-IT" sz="2000" b="1" dirty="0" err="1">
                <a:solidFill>
                  <a:schemeClr val="accent1">
                    <a:lumMod val="75000"/>
                  </a:schemeClr>
                </a:solidFill>
              </a:rPr>
              <a:t>policymakers</a:t>
            </a:r>
            <a:r>
              <a:rPr lang="it-IT" sz="2000" b="1" dirty="0">
                <a:solidFill>
                  <a:schemeClr val="accent1">
                    <a:lumMod val="75000"/>
                  </a:schemeClr>
                </a:solidFill>
              </a:rPr>
              <a:t> europei con il design e l’implementazione della legislazione EU ETS. </a:t>
            </a:r>
          </a:p>
          <a:p>
            <a:pPr fontAlgn="base"/>
            <a:endParaRPr lang="it-IT" sz="1000" b="1" dirty="0">
              <a:solidFill>
                <a:schemeClr val="accent1">
                  <a:lumMod val="75000"/>
                </a:schemeClr>
              </a:solidFill>
            </a:endParaRPr>
          </a:p>
          <a:p>
            <a:pPr fontAlgn="base"/>
            <a:r>
              <a:rPr lang="it-IT" sz="2000" dirty="0">
                <a:solidFill>
                  <a:schemeClr val="accent1">
                    <a:lumMod val="75000"/>
                  </a:schemeClr>
                </a:solidFill>
              </a:rPr>
              <a:t>I suoi principali obiettivi sono: </a:t>
            </a:r>
          </a:p>
          <a:p>
            <a:pPr marL="342900" indent="-342900" fontAlgn="base">
              <a:buAutoNum type="arabicPeriod"/>
            </a:pPr>
            <a:r>
              <a:rPr lang="it-IT" sz="2000" dirty="0">
                <a:solidFill>
                  <a:schemeClr val="accent1">
                    <a:lumMod val="75000"/>
                  </a:schemeClr>
                </a:solidFill>
              </a:rPr>
              <a:t>Raccogliere e disseminare la conoscenza empirica sul funzionamento economico del EU ETS. </a:t>
            </a:r>
          </a:p>
          <a:p>
            <a:pPr marL="342900" indent="-342900" fontAlgn="base">
              <a:buAutoNum type="arabicPeriod"/>
            </a:pPr>
            <a:r>
              <a:rPr lang="it-IT" sz="2000" dirty="0">
                <a:solidFill>
                  <a:schemeClr val="accent1">
                    <a:lumMod val="75000"/>
                  </a:schemeClr>
                </a:solidFill>
              </a:rPr>
              <a:t>Creare un network di esperti di carbon market</a:t>
            </a:r>
          </a:p>
          <a:p>
            <a:pPr marL="342900" indent="-342900" fontAlgn="base">
              <a:buAutoNum type="arabicPeriod"/>
            </a:pPr>
            <a:r>
              <a:rPr lang="it-IT" sz="2000" dirty="0">
                <a:solidFill>
                  <a:schemeClr val="accent1">
                    <a:lumMod val="75000"/>
                  </a:schemeClr>
                </a:solidFill>
              </a:rPr>
              <a:t>Creare un forum di discussione tra i decisori politici, gli </a:t>
            </a:r>
            <a:r>
              <a:rPr lang="it-IT" sz="2000" dirty="0" err="1">
                <a:solidFill>
                  <a:schemeClr val="accent1">
                    <a:lumMod val="75000"/>
                  </a:schemeClr>
                </a:solidFill>
              </a:rPr>
              <a:t>stakeholders</a:t>
            </a:r>
            <a:r>
              <a:rPr lang="it-IT" sz="2000" dirty="0">
                <a:solidFill>
                  <a:schemeClr val="accent1">
                    <a:lumMod val="75000"/>
                  </a:schemeClr>
                </a:solidFill>
              </a:rPr>
              <a:t> e gli esperti di EU ETS.</a:t>
            </a:r>
          </a:p>
          <a:p>
            <a:pPr fontAlgn="base"/>
            <a:endParaRPr lang="it-IT" sz="1000" dirty="0">
              <a:solidFill>
                <a:schemeClr val="accent1">
                  <a:lumMod val="75000"/>
                </a:schemeClr>
              </a:solidFill>
            </a:endParaRPr>
          </a:p>
          <a:p>
            <a:pPr fontAlgn="base"/>
            <a:r>
              <a:rPr lang="it-IT" sz="2000" dirty="0">
                <a:solidFill>
                  <a:schemeClr val="accent1">
                    <a:lumMod val="75000"/>
                  </a:schemeClr>
                </a:solidFill>
              </a:rPr>
              <a:t>LIFE SIDE è gestito dal gruppo di ricerca sul clima della </a:t>
            </a:r>
            <a:r>
              <a:rPr lang="it-IT" sz="2000" dirty="0">
                <a:solidFill>
                  <a:schemeClr val="accent1">
                    <a:lumMod val="75000"/>
                  </a:schemeClr>
                </a:solidFill>
                <a:hlinkClick r:id="rId6">
                  <a:extLst>
                    <a:ext uri="{A12FA001-AC4F-418D-AE19-62706E023703}">
                      <ahyp:hlinkClr xmlns:ahyp="http://schemas.microsoft.com/office/drawing/2018/hyperlinkcolor" val="tx"/>
                    </a:ext>
                  </a:extLst>
                </a:hlinkClick>
              </a:rPr>
              <a:t>Florence School of Regulation</a:t>
            </a:r>
            <a:r>
              <a:rPr lang="it-IT" sz="2000" dirty="0">
                <a:solidFill>
                  <a:schemeClr val="accent1">
                    <a:lumMod val="75000"/>
                  </a:schemeClr>
                </a:solidFill>
              </a:rPr>
              <a:t>, Istituto Universitario Europeo di Firenze. </a:t>
            </a:r>
          </a:p>
          <a:p>
            <a:pPr fontAlgn="base"/>
            <a:endParaRPr lang="it-IT" sz="1000" dirty="0">
              <a:solidFill>
                <a:schemeClr val="accent1">
                  <a:lumMod val="75000"/>
                </a:schemeClr>
              </a:solidFill>
            </a:endParaRPr>
          </a:p>
          <a:p>
            <a:pPr fontAlgn="base"/>
            <a:r>
              <a:rPr lang="it-IT" sz="2000" dirty="0">
                <a:solidFill>
                  <a:schemeClr val="accent1">
                    <a:lumMod val="75000"/>
                  </a:schemeClr>
                </a:solidFill>
              </a:rPr>
              <a:t>LIFE SIDE dal settembre 2016 e completato nel </a:t>
            </a:r>
            <a:r>
              <a:rPr lang="it-IT" sz="2000" b="1" dirty="0">
                <a:solidFill>
                  <a:schemeClr val="accent1">
                    <a:lumMod val="75000"/>
                  </a:schemeClr>
                </a:solidFill>
              </a:rPr>
              <a:t>dicembre 2018</a:t>
            </a:r>
            <a:r>
              <a:rPr lang="it-IT" sz="2000" dirty="0">
                <a:solidFill>
                  <a:schemeClr val="accent1">
                    <a:lumMod val="75000"/>
                  </a:schemeClr>
                </a:solidFill>
              </a:rPr>
              <a:t>. </a:t>
            </a:r>
          </a:p>
        </p:txBody>
      </p:sp>
      <p:pic>
        <p:nvPicPr>
          <p:cNvPr id="7" name="Immagine 6">
            <a:extLst>
              <a:ext uri="{FF2B5EF4-FFF2-40B4-BE49-F238E27FC236}">
                <a16:creationId xmlns:a16="http://schemas.microsoft.com/office/drawing/2014/main" id="{447480C5-49AB-8043-968C-9737EA223004}"/>
              </a:ext>
            </a:extLst>
          </p:cNvPr>
          <p:cNvPicPr>
            <a:picLocks noChangeAspect="1"/>
          </p:cNvPicPr>
          <p:nvPr/>
        </p:nvPicPr>
        <p:blipFill>
          <a:blip r:embed="rId7"/>
          <a:stretch>
            <a:fillRect/>
          </a:stretch>
        </p:blipFill>
        <p:spPr>
          <a:xfrm>
            <a:off x="10372928" y="3430736"/>
            <a:ext cx="1489146" cy="1489146"/>
          </a:xfrm>
          <a:prstGeom prst="rect">
            <a:avLst/>
          </a:prstGeom>
        </p:spPr>
      </p:pic>
      <p:sp>
        <p:nvSpPr>
          <p:cNvPr id="17" name="Rettangolo 16">
            <a:extLst>
              <a:ext uri="{FF2B5EF4-FFF2-40B4-BE49-F238E27FC236}">
                <a16:creationId xmlns:a16="http://schemas.microsoft.com/office/drawing/2014/main" id="{757D2DF6-1987-C144-B166-E32BB74655BC}"/>
              </a:ext>
            </a:extLst>
          </p:cNvPr>
          <p:cNvSpPr/>
          <p:nvPr/>
        </p:nvSpPr>
        <p:spPr>
          <a:xfrm>
            <a:off x="2628128" y="6280749"/>
            <a:ext cx="3294051" cy="400110"/>
          </a:xfrm>
          <a:prstGeom prst="rect">
            <a:avLst/>
          </a:prstGeom>
        </p:spPr>
        <p:txBody>
          <a:bodyPr wrap="square">
            <a:spAutoFit/>
          </a:bodyPr>
          <a:lstStyle/>
          <a:p>
            <a:r>
              <a:rPr lang="it-IT" sz="2000" b="1" dirty="0">
                <a:solidFill>
                  <a:schemeClr val="accent1">
                    <a:lumMod val="75000"/>
                  </a:schemeClr>
                </a:solidFill>
              </a:rPr>
              <a:t>http://</a:t>
            </a:r>
            <a:r>
              <a:rPr lang="it-IT" sz="2000" b="1" dirty="0" err="1">
                <a:solidFill>
                  <a:schemeClr val="accent1">
                    <a:lumMod val="75000"/>
                  </a:schemeClr>
                </a:solidFill>
              </a:rPr>
              <a:t>lifesideproject.eu</a:t>
            </a:r>
            <a:r>
              <a:rPr lang="it-IT" sz="2000" b="1" dirty="0">
                <a:solidFill>
                  <a:schemeClr val="accent1">
                    <a:lumMod val="75000"/>
                  </a:schemeClr>
                </a:solidFill>
              </a:rPr>
              <a:t>/</a:t>
            </a:r>
          </a:p>
        </p:txBody>
      </p:sp>
      <p:sp>
        <p:nvSpPr>
          <p:cNvPr id="18" name="CasellaDiTesto 17">
            <a:extLst>
              <a:ext uri="{FF2B5EF4-FFF2-40B4-BE49-F238E27FC236}">
                <a16:creationId xmlns:a16="http://schemas.microsoft.com/office/drawing/2014/main" id="{B2A9A9D3-42AE-3A44-84FF-1159B3B186BD}"/>
              </a:ext>
            </a:extLst>
          </p:cNvPr>
          <p:cNvSpPr txBox="1"/>
          <p:nvPr/>
        </p:nvSpPr>
        <p:spPr>
          <a:xfrm>
            <a:off x="2628128" y="1775885"/>
            <a:ext cx="2773404" cy="461665"/>
          </a:xfrm>
          <a:prstGeom prst="rect">
            <a:avLst/>
          </a:prstGeom>
          <a:noFill/>
        </p:spPr>
        <p:txBody>
          <a:bodyPr wrap="square" rtlCol="0">
            <a:spAutoFit/>
          </a:bodyPr>
          <a:lstStyle/>
          <a:p>
            <a:r>
              <a:rPr lang="it-IT" sz="2400" b="1" dirty="0">
                <a:solidFill>
                  <a:schemeClr val="accent1">
                    <a:lumMod val="75000"/>
                  </a:schemeClr>
                </a:solidFill>
              </a:rPr>
              <a:t>LIFE SIDE PROJECT</a:t>
            </a:r>
          </a:p>
        </p:txBody>
      </p:sp>
    </p:spTree>
    <p:extLst>
      <p:ext uri="{BB962C8B-B14F-4D97-AF65-F5344CB8AC3E}">
        <p14:creationId xmlns:p14="http://schemas.microsoft.com/office/powerpoint/2010/main" val="78069385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accent5">
                    <a:lumMod val="50000"/>
                  </a:schemeClr>
                </a:solidFill>
                <a:latin typeface="Arial Nova Cond" panose="020B0506020202020204" pitchFamily="34" charset="0"/>
              </a:rPr>
              <a:t>Il </a:t>
            </a:r>
            <a:r>
              <a:rPr lang="it-IT" sz="1200" dirty="0" err="1">
                <a:solidFill>
                  <a:schemeClr val="accent5">
                    <a:lumMod val="50000"/>
                  </a:schemeClr>
                </a:solidFill>
                <a:latin typeface="Arial Nova Cond" panose="020B0506020202020204" pitchFamily="34" charset="0"/>
              </a:rPr>
              <a:t>financing</a:t>
            </a:r>
            <a:r>
              <a:rPr lang="it-IT" sz="1200" dirty="0">
                <a:solidFill>
                  <a:schemeClr val="accent5">
                    <a:lumMod val="50000"/>
                  </a:schemeClr>
                </a:solidFill>
                <a:latin typeface="Arial Nova Cond" panose="020B0506020202020204" pitchFamily="34" charset="0"/>
              </a:rPr>
              <a:t> di progetti dimostrativi di tecnologie innovative e innovazioni industriali pionieristiche</a:t>
            </a: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3" name="CasellaDiTesto 2">
            <a:extLst>
              <a:ext uri="{FF2B5EF4-FFF2-40B4-BE49-F238E27FC236}">
                <a16:creationId xmlns:a16="http://schemas.microsoft.com/office/drawing/2014/main" id="{BBE8CA99-1DD8-5B4B-BA9A-EE84A0F7695A}"/>
              </a:ext>
            </a:extLst>
          </p:cNvPr>
          <p:cNvSpPr txBox="1"/>
          <p:nvPr/>
        </p:nvSpPr>
        <p:spPr>
          <a:xfrm>
            <a:off x="2370315" y="1828799"/>
            <a:ext cx="9670245" cy="4996240"/>
          </a:xfrm>
          <a:prstGeom prst="rect">
            <a:avLst/>
          </a:prstGeom>
          <a:noFill/>
        </p:spPr>
        <p:txBody>
          <a:bodyPr wrap="square" rtlCol="0">
            <a:spAutoFit/>
          </a:bodyPr>
          <a:lstStyle/>
          <a:p>
            <a:pPr>
              <a:spcAft>
                <a:spcPts val="800"/>
              </a:spcAft>
            </a:pPr>
            <a:r>
              <a:rPr lang="it-IT" sz="2000" b="1" dirty="0">
                <a:solidFill>
                  <a:schemeClr val="accent1">
                    <a:lumMod val="75000"/>
                  </a:schemeClr>
                </a:solidFill>
              </a:rPr>
              <a:t>Il ruolo del prezzo della CO2 non è sufficiente per stimolare investimenti in </a:t>
            </a:r>
            <a:r>
              <a:rPr lang="it-IT" sz="2000" b="1" dirty="0" err="1">
                <a:solidFill>
                  <a:schemeClr val="accent1">
                    <a:lumMod val="75000"/>
                  </a:schemeClr>
                </a:solidFill>
              </a:rPr>
              <a:t>low</a:t>
            </a:r>
            <a:r>
              <a:rPr lang="it-IT" sz="2000" b="1" dirty="0">
                <a:solidFill>
                  <a:schemeClr val="accent1">
                    <a:lumMod val="75000"/>
                  </a:schemeClr>
                </a:solidFill>
              </a:rPr>
              <a:t>-carbon </a:t>
            </a:r>
            <a:r>
              <a:rPr lang="it-IT" sz="2000" b="1" dirty="0" err="1">
                <a:solidFill>
                  <a:schemeClr val="accent1">
                    <a:lumMod val="75000"/>
                  </a:schemeClr>
                </a:solidFill>
              </a:rPr>
              <a:t>innovation</a:t>
            </a:r>
            <a:r>
              <a:rPr lang="it-IT" sz="2000" b="1" dirty="0">
                <a:solidFill>
                  <a:schemeClr val="accent1">
                    <a:lumMod val="75000"/>
                  </a:schemeClr>
                </a:solidFill>
              </a:rPr>
              <a:t>: l’EU ETS ha messo in piedi dei programmi di finanziamento ad hoc:</a:t>
            </a:r>
          </a:p>
          <a:p>
            <a:pPr>
              <a:spcAft>
                <a:spcPts val="800"/>
              </a:spcAft>
            </a:pPr>
            <a:endParaRPr lang="it-IT" sz="1000" b="1" dirty="0">
              <a:solidFill>
                <a:schemeClr val="accent1">
                  <a:lumMod val="75000"/>
                </a:schemeClr>
              </a:solidFill>
            </a:endParaRPr>
          </a:p>
          <a:p>
            <a:pPr marL="457200" indent="-457200">
              <a:spcAft>
                <a:spcPts val="800"/>
              </a:spcAft>
              <a:buAutoNum type="arabicPeriod"/>
            </a:pPr>
            <a:r>
              <a:rPr lang="it-IT" sz="2400" b="1" dirty="0">
                <a:solidFill>
                  <a:schemeClr val="accent1">
                    <a:lumMod val="75000"/>
                  </a:schemeClr>
                </a:solidFill>
              </a:rPr>
              <a:t>Programma NER 300 </a:t>
            </a:r>
            <a:r>
              <a:rPr lang="it-IT" sz="2200" dirty="0">
                <a:solidFill>
                  <a:schemeClr val="accent1">
                    <a:lumMod val="75000"/>
                  </a:schemeClr>
                </a:solidFill>
              </a:rPr>
              <a:t>(Decisione </a:t>
            </a:r>
            <a:r>
              <a:rPr lang="it-IT" sz="2200" dirty="0">
                <a:solidFill>
                  <a:schemeClr val="accent1">
                    <a:lumMod val="75000"/>
                  </a:schemeClr>
                </a:solidFill>
                <a:hlinkClick r:id="rId5">
                  <a:extLst>
                    <a:ext uri="{A12FA001-AC4F-418D-AE19-62706E023703}">
                      <ahyp:hlinkClr xmlns:ahyp="http://schemas.microsoft.com/office/drawing/2018/hyperlinkcolor" val="tx"/>
                    </a:ext>
                  </a:extLst>
                </a:hlinkClick>
              </a:rPr>
              <a:t>2010/670/UE</a:t>
            </a:r>
            <a:r>
              <a:rPr lang="it-IT" sz="2200" dirty="0">
                <a:solidFill>
                  <a:schemeClr val="accent1">
                    <a:lumMod val="75000"/>
                  </a:schemeClr>
                </a:solidFill>
              </a:rPr>
              <a:t>): </a:t>
            </a:r>
            <a:r>
              <a:rPr lang="it-IT" sz="2000" dirty="0">
                <a:solidFill>
                  <a:schemeClr val="accent1">
                    <a:lumMod val="75000"/>
                  </a:schemeClr>
                </a:solidFill>
              </a:rPr>
              <a:t>è uno dei maggiori programmi di finanziamento </a:t>
            </a:r>
            <a:r>
              <a:rPr lang="it-IT" sz="2000" b="1" dirty="0">
                <a:solidFill>
                  <a:schemeClr val="accent1">
                    <a:lumMod val="75000"/>
                  </a:schemeClr>
                </a:solidFill>
              </a:rPr>
              <a:t>per progetti dimostrativi </a:t>
            </a:r>
            <a:r>
              <a:rPr lang="it-IT" sz="2000" dirty="0">
                <a:solidFill>
                  <a:schemeClr val="accent1">
                    <a:lumMod val="75000"/>
                  </a:schemeClr>
                </a:solidFill>
              </a:rPr>
              <a:t>a basse emissioni di carbonio </a:t>
            </a:r>
            <a:r>
              <a:rPr lang="it-IT" sz="2000" b="1" dirty="0">
                <a:solidFill>
                  <a:schemeClr val="accent1">
                    <a:lumMod val="75000"/>
                  </a:schemeClr>
                </a:solidFill>
              </a:rPr>
              <a:t>a carattere innovativo (2013-2020).  </a:t>
            </a:r>
          </a:p>
          <a:p>
            <a:pPr marL="285750" indent="-285750">
              <a:spcAft>
                <a:spcPts val="800"/>
              </a:spcAft>
              <a:buFont typeface="Wingdings" pitchFamily="2" charset="2"/>
              <a:buChar char="Ø"/>
            </a:pPr>
            <a:r>
              <a:rPr lang="it-IT" sz="2000" dirty="0">
                <a:solidFill>
                  <a:schemeClr val="accent1">
                    <a:lumMod val="75000"/>
                  </a:schemeClr>
                </a:solidFill>
              </a:rPr>
              <a:t>NER 300 è così chiamato perché è finanziato dalla vendita di </a:t>
            </a:r>
            <a:r>
              <a:rPr lang="it-IT" sz="2000" b="1" dirty="0">
                <a:solidFill>
                  <a:schemeClr val="accent1">
                    <a:lumMod val="75000"/>
                  </a:schemeClr>
                </a:solidFill>
              </a:rPr>
              <a:t>300 milioni di quote </a:t>
            </a:r>
            <a:r>
              <a:rPr lang="it-IT" sz="2000" dirty="0">
                <a:solidFill>
                  <a:schemeClr val="accent1">
                    <a:lumMod val="75000"/>
                  </a:schemeClr>
                </a:solidFill>
              </a:rPr>
              <a:t>di emissione della riserva per i nuovi entranti nel sistema EU ETS creata per la 3 fase EU ETS (New </a:t>
            </a:r>
            <a:r>
              <a:rPr lang="it-IT" sz="2000" dirty="0" err="1">
                <a:solidFill>
                  <a:schemeClr val="accent1">
                    <a:lumMod val="75000"/>
                  </a:schemeClr>
                </a:solidFill>
              </a:rPr>
              <a:t>Entrants</a:t>
            </a:r>
            <a:r>
              <a:rPr lang="it-IT" sz="2000" dirty="0">
                <a:solidFill>
                  <a:schemeClr val="accent1">
                    <a:lumMod val="75000"/>
                  </a:schemeClr>
                </a:solidFill>
              </a:rPr>
              <a:t> </a:t>
            </a:r>
            <a:r>
              <a:rPr lang="it-IT" sz="2000" dirty="0" err="1">
                <a:solidFill>
                  <a:schemeClr val="accent1">
                    <a:lumMod val="75000"/>
                  </a:schemeClr>
                </a:solidFill>
              </a:rPr>
              <a:t>Reserve</a:t>
            </a:r>
            <a:r>
              <a:rPr lang="it-IT" sz="2000" dirty="0">
                <a:solidFill>
                  <a:schemeClr val="accent1">
                    <a:lumMod val="75000"/>
                  </a:schemeClr>
                </a:solidFill>
              </a:rPr>
              <a:t> - &gt;NER). </a:t>
            </a:r>
          </a:p>
          <a:p>
            <a:pPr marL="742950" lvl="1" indent="-285750">
              <a:spcAft>
                <a:spcPts val="800"/>
              </a:spcAft>
              <a:buFont typeface="Wingdings" pitchFamily="2" charset="2"/>
              <a:buChar char="Ø"/>
            </a:pPr>
            <a:r>
              <a:rPr lang="it-IT" sz="2000" b="1" dirty="0">
                <a:solidFill>
                  <a:schemeClr val="accent1">
                    <a:lumMod val="75000"/>
                  </a:schemeClr>
                </a:solidFill>
              </a:rPr>
              <a:t>CCS: </a:t>
            </a:r>
            <a:r>
              <a:rPr lang="it-IT" sz="2000" dirty="0"/>
              <a:t> </a:t>
            </a:r>
            <a:r>
              <a:rPr lang="it-IT" sz="2000" dirty="0">
                <a:solidFill>
                  <a:schemeClr val="accent1">
                    <a:lumMod val="75000"/>
                  </a:schemeClr>
                </a:solidFill>
              </a:rPr>
              <a:t>progetti CCS ammissibili riguardano la produzione di energia e svariate applicazioni industriali, come le raffinerie e la produzione di ferro e acciaio.</a:t>
            </a:r>
          </a:p>
          <a:p>
            <a:pPr marL="742950" lvl="1" indent="-285750">
              <a:spcAft>
                <a:spcPts val="800"/>
              </a:spcAft>
              <a:buFont typeface="Wingdings" pitchFamily="2" charset="2"/>
              <a:buChar char="Ø"/>
            </a:pPr>
            <a:r>
              <a:rPr lang="it-IT" sz="2000" b="1" dirty="0">
                <a:solidFill>
                  <a:schemeClr val="accent1">
                    <a:lumMod val="75000"/>
                  </a:schemeClr>
                </a:solidFill>
              </a:rPr>
              <a:t>RES</a:t>
            </a:r>
            <a:r>
              <a:rPr lang="it-IT" sz="2000" dirty="0">
                <a:solidFill>
                  <a:schemeClr val="accent1">
                    <a:lumMod val="75000"/>
                  </a:schemeClr>
                </a:solidFill>
              </a:rPr>
              <a:t>: l'energia solare, il fotovoltaico, il geotermico, l'eolico, l'energia marina, </a:t>
            </a:r>
          </a:p>
          <a:p>
            <a:pPr lvl="1">
              <a:spcAft>
                <a:spcPts val="800"/>
              </a:spcAft>
            </a:pPr>
            <a:r>
              <a:rPr lang="it-IT" sz="2000" dirty="0">
                <a:solidFill>
                  <a:schemeClr val="accent1">
                    <a:lumMod val="75000"/>
                  </a:schemeClr>
                </a:solidFill>
              </a:rPr>
              <a:t>	l'energia idroelettrica, reti intelligenti.</a:t>
            </a:r>
            <a:endParaRPr lang="en-US" sz="2000" dirty="0">
              <a:solidFill>
                <a:schemeClr val="accent1">
                  <a:lumMod val="75000"/>
                </a:schemeClr>
              </a:solidFill>
            </a:endParaRPr>
          </a:p>
          <a:p>
            <a:endParaRPr lang="it-IT" dirty="0"/>
          </a:p>
        </p:txBody>
      </p:sp>
    </p:spTree>
    <p:extLst>
      <p:ext uri="{BB962C8B-B14F-4D97-AF65-F5344CB8AC3E}">
        <p14:creationId xmlns:p14="http://schemas.microsoft.com/office/powerpoint/2010/main" val="7219266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accent5">
                    <a:lumMod val="50000"/>
                  </a:schemeClr>
                </a:solidFill>
                <a:latin typeface="Arial Nova Cond" panose="020B0506020202020204" pitchFamily="34" charset="0"/>
              </a:rPr>
              <a:t>Gli impatti della riserva stabilizzatrice e il </a:t>
            </a:r>
            <a:r>
              <a:rPr lang="it-IT" sz="1200" dirty="0" err="1">
                <a:solidFill>
                  <a:schemeClr val="accent5">
                    <a:lumMod val="50000"/>
                  </a:schemeClr>
                </a:solidFill>
                <a:latin typeface="Arial Nova Cond" panose="020B0506020202020204" pitchFamily="34" charset="0"/>
              </a:rPr>
              <a:t>financing</a:t>
            </a:r>
            <a:r>
              <a:rPr lang="it-IT" sz="1200" dirty="0">
                <a:solidFill>
                  <a:schemeClr val="accent5">
                    <a:lumMod val="50000"/>
                  </a:schemeClr>
                </a:solidFill>
                <a:latin typeface="Arial Nova Cond" panose="020B0506020202020204" pitchFamily="34" charset="0"/>
              </a:rPr>
              <a:t> di progetti dimostrativi di tecnologie innovative e innovazioni industriali pionieristiche</a:t>
            </a: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2500561" y="1798097"/>
            <a:ext cx="8584209" cy="5740033"/>
          </a:xfrm>
          <a:prstGeom prst="rect">
            <a:avLst/>
          </a:prstGeom>
          <a:noFill/>
        </p:spPr>
        <p:txBody>
          <a:bodyPr wrap="none" rtlCol="0">
            <a:spAutoFit/>
          </a:bodyPr>
          <a:lstStyle/>
          <a:p>
            <a:r>
              <a:rPr lang="it-IT" sz="2200" b="1" dirty="0">
                <a:solidFill>
                  <a:schemeClr val="accent1">
                    <a:lumMod val="75000"/>
                  </a:schemeClr>
                </a:solidFill>
              </a:rPr>
              <a:t>NER 300 (continua)</a:t>
            </a:r>
          </a:p>
          <a:p>
            <a:endParaRPr lang="it-IT" sz="1000" b="1" dirty="0">
              <a:solidFill>
                <a:schemeClr val="accent1">
                  <a:lumMod val="75000"/>
                </a:schemeClr>
              </a:solidFill>
            </a:endParaRPr>
          </a:p>
          <a:p>
            <a:r>
              <a:rPr lang="it-IT" sz="2000" b="1" dirty="0">
                <a:solidFill>
                  <a:schemeClr val="accent1">
                    <a:lumMod val="75000"/>
                  </a:schemeClr>
                </a:solidFill>
              </a:rPr>
              <a:t>2.1 miliardi di EUR </a:t>
            </a:r>
            <a:r>
              <a:rPr lang="it-IT" sz="2000" dirty="0">
                <a:solidFill>
                  <a:schemeClr val="accent1">
                    <a:lumMod val="75000"/>
                  </a:schemeClr>
                </a:solidFill>
              </a:rPr>
              <a:t>erogati (</a:t>
            </a:r>
            <a:r>
              <a:rPr lang="it-IT" sz="2000" dirty="0" err="1">
                <a:solidFill>
                  <a:schemeClr val="accent1">
                    <a:lumMod val="75000"/>
                  </a:schemeClr>
                </a:solidFill>
              </a:rPr>
              <a:t>grants</a:t>
            </a:r>
            <a:r>
              <a:rPr lang="it-IT" sz="2000" dirty="0">
                <a:solidFill>
                  <a:schemeClr val="accent1">
                    <a:lumMod val="75000"/>
                  </a:schemeClr>
                </a:solidFill>
              </a:rPr>
              <a:t>) in due round:</a:t>
            </a:r>
          </a:p>
          <a:p>
            <a:endParaRPr lang="it-IT" sz="1000" dirty="0">
              <a:solidFill>
                <a:schemeClr val="accent1">
                  <a:lumMod val="75000"/>
                </a:schemeClr>
              </a:solidFill>
            </a:endParaRPr>
          </a:p>
          <a:p>
            <a:pPr marL="285750" indent="-285750">
              <a:buFont typeface="Wingdings" pitchFamily="2" charset="2"/>
              <a:buChar char="Ø"/>
            </a:pPr>
            <a:r>
              <a:rPr lang="it-IT" sz="2000" dirty="0">
                <a:solidFill>
                  <a:schemeClr val="accent1">
                    <a:lumMod val="75000"/>
                  </a:schemeClr>
                </a:solidFill>
              </a:rPr>
              <a:t>dicembre 2012: </a:t>
            </a:r>
            <a:r>
              <a:rPr lang="it-IT" sz="2000" b="1" dirty="0">
                <a:solidFill>
                  <a:schemeClr val="accent1">
                    <a:lumMod val="75000"/>
                  </a:schemeClr>
                </a:solidFill>
              </a:rPr>
              <a:t>1,1 miliardi di EUR </a:t>
            </a:r>
            <a:r>
              <a:rPr lang="it-IT" sz="2000" dirty="0">
                <a:solidFill>
                  <a:schemeClr val="accent1">
                    <a:lumMod val="75000"/>
                  </a:schemeClr>
                </a:solidFill>
              </a:rPr>
              <a:t>per 20 progetti RES, stimolando ulteriori </a:t>
            </a:r>
          </a:p>
          <a:p>
            <a:r>
              <a:rPr lang="it-IT" sz="2000" dirty="0">
                <a:solidFill>
                  <a:schemeClr val="accent1">
                    <a:lumMod val="75000"/>
                  </a:schemeClr>
                </a:solidFill>
              </a:rPr>
              <a:t>finanziamenti per più di 1,9 miliardi di EUR dal settore privato. </a:t>
            </a:r>
          </a:p>
          <a:p>
            <a:r>
              <a:rPr lang="it-IT" sz="2000" dirty="0">
                <a:solidFill>
                  <a:schemeClr val="accent1">
                    <a:lumMod val="75000"/>
                  </a:schemeClr>
                </a:solidFill>
              </a:rPr>
              <a:t>Tali progetti dovrebbero partire non più tardi del </a:t>
            </a:r>
            <a:r>
              <a:rPr lang="it-IT" sz="2000" b="1" dirty="0">
                <a:solidFill>
                  <a:schemeClr val="accent1">
                    <a:lumMod val="75000"/>
                  </a:schemeClr>
                </a:solidFill>
              </a:rPr>
              <a:t>dicembre 2018.</a:t>
            </a:r>
          </a:p>
          <a:p>
            <a:endParaRPr lang="it-IT" sz="500" dirty="0">
              <a:solidFill>
                <a:schemeClr val="accent1">
                  <a:lumMod val="75000"/>
                </a:schemeClr>
              </a:solidFill>
            </a:endParaRPr>
          </a:p>
          <a:p>
            <a:pPr marL="285750" indent="-285750">
              <a:buFont typeface="Wingdings" pitchFamily="2" charset="2"/>
              <a:buChar char="Ø"/>
            </a:pPr>
            <a:r>
              <a:rPr lang="it-IT" sz="2000" dirty="0">
                <a:solidFill>
                  <a:schemeClr val="accent1">
                    <a:lumMod val="75000"/>
                  </a:schemeClr>
                </a:solidFill>
              </a:rPr>
              <a:t>luglio 2014: assegnato </a:t>
            </a:r>
            <a:r>
              <a:rPr lang="it-IT" sz="2000" b="1" dirty="0">
                <a:solidFill>
                  <a:schemeClr val="accent1">
                    <a:lumMod val="75000"/>
                  </a:schemeClr>
                </a:solidFill>
              </a:rPr>
              <a:t>1 miliardo di EUR </a:t>
            </a:r>
            <a:r>
              <a:rPr lang="it-IT" sz="2000" dirty="0">
                <a:solidFill>
                  <a:schemeClr val="accent1">
                    <a:lumMod val="75000"/>
                  </a:schemeClr>
                </a:solidFill>
              </a:rPr>
              <a:t>a 18 progetti RES e a 1 progetto CCS, </a:t>
            </a:r>
          </a:p>
          <a:p>
            <a:r>
              <a:rPr lang="it-IT" sz="2000" dirty="0">
                <a:solidFill>
                  <a:schemeClr val="accent1">
                    <a:lumMod val="75000"/>
                  </a:schemeClr>
                </a:solidFill>
              </a:rPr>
              <a:t>stimolando ulteriori 860 milioni di EUR di investimenti privati. </a:t>
            </a:r>
          </a:p>
          <a:p>
            <a:r>
              <a:rPr lang="it-IT" sz="2000" dirty="0">
                <a:solidFill>
                  <a:schemeClr val="accent1">
                    <a:lumMod val="75000"/>
                  </a:schemeClr>
                </a:solidFill>
              </a:rPr>
              <a:t>Questi progetti dovrebbero entrare in funzione al più tardi entro </a:t>
            </a:r>
            <a:r>
              <a:rPr lang="it-IT" sz="2000" b="1" dirty="0">
                <a:solidFill>
                  <a:schemeClr val="accent1">
                    <a:lumMod val="75000"/>
                  </a:schemeClr>
                </a:solidFill>
              </a:rPr>
              <a:t>giugno</a:t>
            </a:r>
            <a:r>
              <a:rPr lang="it-IT" sz="2000" dirty="0">
                <a:solidFill>
                  <a:schemeClr val="accent1">
                    <a:lumMod val="75000"/>
                  </a:schemeClr>
                </a:solidFill>
              </a:rPr>
              <a:t> </a:t>
            </a:r>
            <a:r>
              <a:rPr lang="it-IT" sz="2000" b="1" dirty="0">
                <a:solidFill>
                  <a:schemeClr val="accent1">
                    <a:lumMod val="75000"/>
                  </a:schemeClr>
                </a:solidFill>
              </a:rPr>
              <a:t>2020.</a:t>
            </a:r>
          </a:p>
          <a:p>
            <a:endParaRPr lang="it-IT" sz="2000" b="1" dirty="0">
              <a:solidFill>
                <a:schemeClr val="accent1">
                  <a:lumMod val="75000"/>
                </a:schemeClr>
              </a:solidFill>
            </a:endParaRPr>
          </a:p>
          <a:p>
            <a:r>
              <a:rPr lang="it-IT" sz="2000" b="1" dirty="0">
                <a:solidFill>
                  <a:schemeClr val="accent1">
                    <a:lumMod val="75000"/>
                  </a:schemeClr>
                </a:solidFill>
              </a:rPr>
              <a:t>NER 300 è ora considerato chiuso. Tre punti critici ne hanno limitato l’efficacia:</a:t>
            </a:r>
          </a:p>
          <a:p>
            <a:pPr marL="914400" lvl="1" indent="-457200">
              <a:buAutoNum type="arabicPeriod"/>
            </a:pPr>
            <a:r>
              <a:rPr lang="it-IT" sz="2000" dirty="0">
                <a:solidFill>
                  <a:schemeClr val="accent1">
                    <a:lumMod val="75000"/>
                  </a:schemeClr>
                </a:solidFill>
              </a:rPr>
              <a:t>Fondi erogati sono condizionali alle garanzie dello Stato Membro</a:t>
            </a:r>
          </a:p>
          <a:p>
            <a:pPr marL="914400" lvl="1" indent="-457200">
              <a:buAutoNum type="arabicPeriod"/>
            </a:pPr>
            <a:r>
              <a:rPr lang="it-IT" sz="2000" dirty="0">
                <a:solidFill>
                  <a:schemeClr val="accent1">
                    <a:lumMod val="75000"/>
                  </a:schemeClr>
                </a:solidFill>
              </a:rPr>
              <a:t>Fondi coprono fino al 50% dei costi addizionali per l’innovazione </a:t>
            </a:r>
          </a:p>
          <a:p>
            <a:pPr marL="914400" lvl="1" indent="-457200">
              <a:buAutoNum type="arabicPeriod"/>
            </a:pPr>
            <a:r>
              <a:rPr lang="it-IT" sz="2000" dirty="0">
                <a:solidFill>
                  <a:schemeClr val="accent1">
                    <a:lumMod val="75000"/>
                  </a:schemeClr>
                </a:solidFill>
              </a:rPr>
              <a:t>Fondi insufficienti a coprire i progetti più costosi, come CCS</a:t>
            </a:r>
          </a:p>
          <a:p>
            <a:endParaRPr lang="it-IT" sz="2000" dirty="0">
              <a:solidFill>
                <a:schemeClr val="accent1">
                  <a:lumMod val="75000"/>
                </a:schemeClr>
              </a:solidFill>
            </a:endParaRPr>
          </a:p>
          <a:p>
            <a:endParaRPr lang="it-IT" sz="2000" dirty="0">
              <a:solidFill>
                <a:schemeClr val="accent1">
                  <a:lumMod val="75000"/>
                </a:schemeClr>
              </a:solidFill>
            </a:endParaRPr>
          </a:p>
          <a:p>
            <a:endParaRPr lang="it-IT" sz="2000" dirty="0">
              <a:solidFill>
                <a:schemeClr val="accent1">
                  <a:lumMod val="75000"/>
                </a:schemeClr>
              </a:solidFill>
            </a:endParaRPr>
          </a:p>
          <a:p>
            <a:endParaRPr lang="it-IT" sz="2000" dirty="0"/>
          </a:p>
        </p:txBody>
      </p:sp>
    </p:spTree>
    <p:extLst>
      <p:ext uri="{BB962C8B-B14F-4D97-AF65-F5344CB8AC3E}">
        <p14:creationId xmlns:p14="http://schemas.microsoft.com/office/powerpoint/2010/main" val="39520797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accent5">
                    <a:lumMod val="50000"/>
                  </a:schemeClr>
                </a:solidFill>
                <a:latin typeface="Arial Nova Cond" panose="020B0506020202020204" pitchFamily="34" charset="0"/>
              </a:rPr>
              <a:t>Il </a:t>
            </a:r>
            <a:r>
              <a:rPr lang="it-IT" sz="1200" dirty="0" err="1">
                <a:solidFill>
                  <a:schemeClr val="accent5">
                    <a:lumMod val="50000"/>
                  </a:schemeClr>
                </a:solidFill>
                <a:latin typeface="Arial Nova Cond" panose="020B0506020202020204" pitchFamily="34" charset="0"/>
              </a:rPr>
              <a:t>financing</a:t>
            </a:r>
            <a:r>
              <a:rPr lang="it-IT" sz="1200" dirty="0">
                <a:solidFill>
                  <a:schemeClr val="accent5">
                    <a:lumMod val="50000"/>
                  </a:schemeClr>
                </a:solidFill>
                <a:latin typeface="Arial Nova Cond" panose="020B0506020202020204" pitchFamily="34" charset="0"/>
              </a:rPr>
              <a:t> di progetti dimostrativi di tecnologie innovative e innovazioni industriali pionieristiche</a:t>
            </a: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graphicFrame>
        <p:nvGraphicFramePr>
          <p:cNvPr id="15" name="Chart 3">
            <a:extLst>
              <a:ext uri="{FF2B5EF4-FFF2-40B4-BE49-F238E27FC236}">
                <a16:creationId xmlns:a16="http://schemas.microsoft.com/office/drawing/2014/main" id="{D977B050-B95B-8540-BD25-8830F94340D7}"/>
              </a:ext>
            </a:extLst>
          </p:cNvPr>
          <p:cNvGraphicFramePr>
            <a:graphicFrameLocks/>
          </p:cNvGraphicFramePr>
          <p:nvPr>
            <p:extLst>
              <p:ext uri="{D42A27DB-BD31-4B8C-83A1-F6EECF244321}">
                <p14:modId xmlns:p14="http://schemas.microsoft.com/office/powerpoint/2010/main" val="3654666561"/>
              </p:ext>
            </p:extLst>
          </p:nvPr>
        </p:nvGraphicFramePr>
        <p:xfrm>
          <a:off x="3668487" y="2159682"/>
          <a:ext cx="7494814" cy="4552781"/>
        </p:xfrm>
        <a:graphic>
          <a:graphicData uri="http://schemas.openxmlformats.org/drawingml/2006/chart">
            <c:chart xmlns:c="http://schemas.openxmlformats.org/drawingml/2006/chart" xmlns:r="http://schemas.openxmlformats.org/officeDocument/2006/relationships" r:id="rId5"/>
          </a:graphicData>
        </a:graphic>
      </p:graphicFrame>
      <p:sp>
        <p:nvSpPr>
          <p:cNvPr id="3" name="CasellaDiTesto 2">
            <a:extLst>
              <a:ext uri="{FF2B5EF4-FFF2-40B4-BE49-F238E27FC236}">
                <a16:creationId xmlns:a16="http://schemas.microsoft.com/office/drawing/2014/main" id="{5FA43493-1277-E640-AC12-ABF9840B3972}"/>
              </a:ext>
            </a:extLst>
          </p:cNvPr>
          <p:cNvSpPr txBox="1"/>
          <p:nvPr/>
        </p:nvSpPr>
        <p:spPr>
          <a:xfrm>
            <a:off x="2612573" y="6418736"/>
            <a:ext cx="4341758" cy="553998"/>
          </a:xfrm>
          <a:prstGeom prst="rect">
            <a:avLst/>
          </a:prstGeom>
          <a:noFill/>
        </p:spPr>
        <p:txBody>
          <a:bodyPr wrap="square" rtlCol="0">
            <a:spAutoFit/>
          </a:bodyPr>
          <a:lstStyle/>
          <a:p>
            <a:r>
              <a:rPr lang="en-GB" sz="1200" dirty="0"/>
              <a:t>* </a:t>
            </a:r>
            <a:r>
              <a:rPr lang="en-GB" sz="1200" dirty="0">
                <a:solidFill>
                  <a:schemeClr val="accent1">
                    <a:lumMod val="75000"/>
                  </a:schemeClr>
                </a:solidFill>
              </a:rPr>
              <a:t>Allowances dedicated for auctioning that may be converted</a:t>
            </a:r>
          </a:p>
          <a:p>
            <a:endParaRPr lang="it-IT" dirty="0"/>
          </a:p>
        </p:txBody>
      </p:sp>
      <p:sp>
        <p:nvSpPr>
          <p:cNvPr id="4" name="CasellaDiTesto 3">
            <a:extLst>
              <a:ext uri="{FF2B5EF4-FFF2-40B4-BE49-F238E27FC236}">
                <a16:creationId xmlns:a16="http://schemas.microsoft.com/office/drawing/2014/main" id="{58EB87FB-5101-F443-88D9-689245D5D2B4}"/>
              </a:ext>
            </a:extLst>
          </p:cNvPr>
          <p:cNvSpPr txBox="1"/>
          <p:nvPr/>
        </p:nvSpPr>
        <p:spPr>
          <a:xfrm>
            <a:off x="4155802" y="1841582"/>
            <a:ext cx="6300186" cy="400110"/>
          </a:xfrm>
          <a:prstGeom prst="rect">
            <a:avLst/>
          </a:prstGeom>
          <a:noFill/>
        </p:spPr>
        <p:txBody>
          <a:bodyPr wrap="none" rtlCol="0">
            <a:spAutoFit/>
          </a:bodyPr>
          <a:lstStyle/>
          <a:p>
            <a:pPr algn="ctr"/>
            <a:r>
              <a:rPr lang="it-IT" sz="2000" b="1" dirty="0">
                <a:solidFill>
                  <a:schemeClr val="accent1">
                    <a:lumMod val="75000"/>
                  </a:schemeClr>
                </a:solidFill>
              </a:rPr>
              <a:t>FASE IV: Struttura dell’EU ETS: </a:t>
            </a:r>
            <a:r>
              <a:rPr lang="en-GB" sz="2000" b="1" dirty="0">
                <a:solidFill>
                  <a:schemeClr val="accent1">
                    <a:lumMod val="75000"/>
                  </a:schemeClr>
                </a:solidFill>
              </a:rPr>
              <a:t>15.5 </a:t>
            </a:r>
            <a:r>
              <a:rPr lang="en-GB" sz="2000" b="1" dirty="0" err="1">
                <a:solidFill>
                  <a:schemeClr val="accent1">
                    <a:lumMod val="75000"/>
                  </a:schemeClr>
                </a:solidFill>
              </a:rPr>
              <a:t>miliardi</a:t>
            </a:r>
            <a:r>
              <a:rPr lang="en-GB" sz="2000" b="1" dirty="0">
                <a:solidFill>
                  <a:schemeClr val="accent1">
                    <a:lumMod val="75000"/>
                  </a:schemeClr>
                </a:solidFill>
              </a:rPr>
              <a:t> di allowances</a:t>
            </a:r>
            <a:endParaRPr lang="it-IT" sz="2000" b="1" dirty="0">
              <a:solidFill>
                <a:schemeClr val="accent1">
                  <a:lumMod val="75000"/>
                </a:schemeClr>
              </a:solidFill>
            </a:endParaRPr>
          </a:p>
        </p:txBody>
      </p:sp>
    </p:spTree>
    <p:extLst>
      <p:ext uri="{BB962C8B-B14F-4D97-AF65-F5344CB8AC3E}">
        <p14:creationId xmlns:p14="http://schemas.microsoft.com/office/powerpoint/2010/main" val="353257996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accent5">
                    <a:lumMod val="50000"/>
                  </a:schemeClr>
                </a:solidFill>
                <a:latin typeface="Arial Nova Cond" panose="020B0506020202020204" pitchFamily="34" charset="0"/>
              </a:rPr>
              <a:t>Il </a:t>
            </a:r>
            <a:r>
              <a:rPr lang="it-IT" sz="1200" dirty="0" err="1">
                <a:solidFill>
                  <a:schemeClr val="accent5">
                    <a:lumMod val="50000"/>
                  </a:schemeClr>
                </a:solidFill>
                <a:latin typeface="Arial Nova Cond" panose="020B0506020202020204" pitchFamily="34" charset="0"/>
              </a:rPr>
              <a:t>financing</a:t>
            </a:r>
            <a:r>
              <a:rPr lang="it-IT" sz="1200" dirty="0">
                <a:solidFill>
                  <a:schemeClr val="accent5">
                    <a:lumMod val="50000"/>
                  </a:schemeClr>
                </a:solidFill>
                <a:latin typeface="Arial Nova Cond" panose="020B0506020202020204" pitchFamily="34" charset="0"/>
              </a:rPr>
              <a:t> di progetti dimostrativi di tecnologie innovative e innovazioni industriali pionieristiche</a:t>
            </a: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3" name="CasellaDiTesto 2">
            <a:extLst>
              <a:ext uri="{FF2B5EF4-FFF2-40B4-BE49-F238E27FC236}">
                <a16:creationId xmlns:a16="http://schemas.microsoft.com/office/drawing/2014/main" id="{BBE8CA99-1DD8-5B4B-BA9A-EE84A0F7695A}"/>
              </a:ext>
            </a:extLst>
          </p:cNvPr>
          <p:cNvSpPr txBox="1"/>
          <p:nvPr/>
        </p:nvSpPr>
        <p:spPr>
          <a:xfrm>
            <a:off x="2370316" y="1828799"/>
            <a:ext cx="9173984" cy="6427401"/>
          </a:xfrm>
          <a:prstGeom prst="rect">
            <a:avLst/>
          </a:prstGeom>
          <a:noFill/>
        </p:spPr>
        <p:txBody>
          <a:bodyPr wrap="square" rtlCol="0">
            <a:spAutoFit/>
          </a:bodyPr>
          <a:lstStyle/>
          <a:p>
            <a:pPr>
              <a:spcAft>
                <a:spcPts val="800"/>
              </a:spcAft>
            </a:pPr>
            <a:r>
              <a:rPr lang="en-US" sz="2400" b="1" dirty="0">
                <a:solidFill>
                  <a:schemeClr val="accent1">
                    <a:lumMod val="75000"/>
                  </a:schemeClr>
                </a:solidFill>
              </a:rPr>
              <a:t>2. Innovation Fund </a:t>
            </a:r>
            <a:r>
              <a:rPr lang="en-US" sz="2400" dirty="0">
                <a:solidFill>
                  <a:schemeClr val="accent1">
                    <a:lumMod val="75000"/>
                  </a:schemeClr>
                </a:solidFill>
              </a:rPr>
              <a:t>(</a:t>
            </a:r>
            <a:r>
              <a:rPr lang="en-US" sz="2400" dirty="0" err="1">
                <a:solidFill>
                  <a:schemeClr val="accent1">
                    <a:lumMod val="75000"/>
                  </a:schemeClr>
                </a:solidFill>
              </a:rPr>
              <a:t>Direttiva</a:t>
            </a:r>
            <a:r>
              <a:rPr lang="en-US" sz="2400" dirty="0">
                <a:solidFill>
                  <a:schemeClr val="accent1">
                    <a:lumMod val="75000"/>
                  </a:schemeClr>
                </a:solidFill>
              </a:rPr>
              <a:t> EU/2018/410)</a:t>
            </a:r>
          </a:p>
          <a:p>
            <a:pPr>
              <a:spcAft>
                <a:spcPts val="800"/>
              </a:spcAft>
            </a:pPr>
            <a:endParaRPr lang="en-US" sz="1000" dirty="0">
              <a:solidFill>
                <a:schemeClr val="accent1">
                  <a:lumMod val="75000"/>
                </a:schemeClr>
              </a:solidFill>
            </a:endParaRPr>
          </a:p>
          <a:p>
            <a:pPr marL="800100" lvl="1" indent="-342900">
              <a:spcAft>
                <a:spcPts val="800"/>
              </a:spcAft>
              <a:buFont typeface="Wingdings" panose="05000000000000000000" pitchFamily="2" charset="2"/>
              <a:buChar char="Ø"/>
            </a:pPr>
            <a:r>
              <a:rPr lang="en-US" sz="2000" dirty="0">
                <a:solidFill>
                  <a:schemeClr val="accent1">
                    <a:lumMod val="75000"/>
                  </a:schemeClr>
                </a:solidFill>
              </a:rPr>
              <a:t>Dal 2021 </a:t>
            </a:r>
            <a:r>
              <a:rPr lang="en-US" sz="2000" dirty="0" err="1">
                <a:solidFill>
                  <a:schemeClr val="accent1">
                    <a:lumMod val="75000"/>
                  </a:schemeClr>
                </a:solidFill>
              </a:rPr>
              <a:t>almeno</a:t>
            </a:r>
            <a:r>
              <a:rPr lang="en-US" sz="2000" dirty="0">
                <a:solidFill>
                  <a:schemeClr val="accent1">
                    <a:lumMod val="75000"/>
                  </a:schemeClr>
                </a:solidFill>
              </a:rPr>
              <a:t> </a:t>
            </a:r>
            <a:r>
              <a:rPr lang="en-US" sz="2000" b="1" dirty="0">
                <a:solidFill>
                  <a:schemeClr val="accent1">
                    <a:lumMod val="75000"/>
                  </a:schemeClr>
                </a:solidFill>
              </a:rPr>
              <a:t>450 </a:t>
            </a:r>
            <a:r>
              <a:rPr lang="en-US" sz="2000" b="1" dirty="0" err="1">
                <a:solidFill>
                  <a:schemeClr val="accent1">
                    <a:lumMod val="75000"/>
                  </a:schemeClr>
                </a:solidFill>
              </a:rPr>
              <a:t>milioni</a:t>
            </a:r>
            <a:r>
              <a:rPr lang="en-US" sz="2000" b="1" dirty="0">
                <a:solidFill>
                  <a:schemeClr val="accent1">
                    <a:lumMod val="75000"/>
                  </a:schemeClr>
                </a:solidFill>
              </a:rPr>
              <a:t> di quote a </a:t>
            </a:r>
            <a:r>
              <a:rPr lang="en-US" sz="2000" b="1" dirty="0" err="1">
                <a:solidFill>
                  <a:schemeClr val="accent1">
                    <a:lumMod val="75000"/>
                  </a:schemeClr>
                </a:solidFill>
              </a:rPr>
              <a:t>disposizione</a:t>
            </a:r>
            <a:r>
              <a:rPr lang="en-US" sz="2000" b="1" dirty="0">
                <a:solidFill>
                  <a:schemeClr val="accent1">
                    <a:lumMod val="75000"/>
                  </a:schemeClr>
                </a:solidFill>
              </a:rPr>
              <a:t> di </a:t>
            </a:r>
            <a:r>
              <a:rPr lang="en-US" sz="2000" b="1" dirty="0" err="1">
                <a:solidFill>
                  <a:schemeClr val="accent1">
                    <a:lumMod val="75000"/>
                  </a:schemeClr>
                </a:solidFill>
              </a:rPr>
              <a:t>progetti</a:t>
            </a:r>
            <a:r>
              <a:rPr lang="en-US" sz="2000" b="1" dirty="0">
                <a:solidFill>
                  <a:schemeClr val="accent1">
                    <a:lumMod val="75000"/>
                  </a:schemeClr>
                </a:solidFill>
              </a:rPr>
              <a:t> di </a:t>
            </a:r>
            <a:r>
              <a:rPr lang="en-US" sz="2000" b="1" dirty="0" err="1">
                <a:solidFill>
                  <a:schemeClr val="accent1">
                    <a:lumMod val="75000"/>
                  </a:schemeClr>
                </a:solidFill>
              </a:rPr>
              <a:t>innovazione</a:t>
            </a:r>
            <a:r>
              <a:rPr lang="en-US" sz="2000" b="1" dirty="0">
                <a:solidFill>
                  <a:schemeClr val="accent1">
                    <a:lumMod val="75000"/>
                  </a:schemeClr>
                </a:solidFill>
              </a:rPr>
              <a:t> in </a:t>
            </a:r>
            <a:r>
              <a:rPr lang="en-US" sz="2000" b="1" dirty="0" err="1">
                <a:solidFill>
                  <a:schemeClr val="accent1">
                    <a:lumMod val="75000"/>
                  </a:schemeClr>
                </a:solidFill>
              </a:rPr>
              <a:t>tecnologie</a:t>
            </a:r>
            <a:r>
              <a:rPr lang="en-US" sz="2000" b="1" dirty="0">
                <a:solidFill>
                  <a:schemeClr val="accent1">
                    <a:lumMod val="75000"/>
                  </a:schemeClr>
                </a:solidFill>
              </a:rPr>
              <a:t> CCS e RES</a:t>
            </a:r>
            <a:r>
              <a:rPr lang="en-US" sz="2000" dirty="0">
                <a:solidFill>
                  <a:schemeClr val="accent1">
                    <a:lumMod val="75000"/>
                  </a:schemeClr>
                </a:solidFill>
              </a:rPr>
              <a:t>, e </a:t>
            </a:r>
            <a:r>
              <a:rPr lang="en-US" sz="2000" b="1" dirty="0" err="1">
                <a:solidFill>
                  <a:schemeClr val="accent1">
                    <a:lumMod val="75000"/>
                  </a:schemeClr>
                </a:solidFill>
              </a:rPr>
              <a:t>innovazioni</a:t>
            </a:r>
            <a:r>
              <a:rPr lang="en-US" sz="2000" b="1" dirty="0">
                <a:solidFill>
                  <a:schemeClr val="accent1">
                    <a:lumMod val="75000"/>
                  </a:schemeClr>
                </a:solidFill>
              </a:rPr>
              <a:t> </a:t>
            </a:r>
            <a:r>
              <a:rPr lang="en-US" sz="2000" b="1" dirty="0" err="1">
                <a:solidFill>
                  <a:schemeClr val="accent1">
                    <a:lumMod val="75000"/>
                  </a:schemeClr>
                </a:solidFill>
              </a:rPr>
              <a:t>pioneristiche</a:t>
            </a:r>
            <a:r>
              <a:rPr lang="en-US" sz="2000" b="1" dirty="0">
                <a:solidFill>
                  <a:schemeClr val="accent1">
                    <a:lumMod val="75000"/>
                  </a:schemeClr>
                </a:solidFill>
              </a:rPr>
              <a:t> </a:t>
            </a:r>
            <a:r>
              <a:rPr lang="en-US" sz="2000" b="1" dirty="0" err="1">
                <a:solidFill>
                  <a:schemeClr val="accent1">
                    <a:lumMod val="75000"/>
                  </a:schemeClr>
                </a:solidFill>
              </a:rPr>
              <a:t>nelle</a:t>
            </a:r>
            <a:r>
              <a:rPr lang="en-US" sz="2000" b="1" dirty="0">
                <a:solidFill>
                  <a:schemeClr val="accent1">
                    <a:lumMod val="75000"/>
                  </a:schemeClr>
                </a:solidFill>
              </a:rPr>
              <a:t> </a:t>
            </a:r>
            <a:r>
              <a:rPr lang="en-US" sz="2000" b="1" dirty="0" err="1">
                <a:solidFill>
                  <a:schemeClr val="accent1">
                    <a:lumMod val="75000"/>
                  </a:schemeClr>
                </a:solidFill>
              </a:rPr>
              <a:t>industrie</a:t>
            </a:r>
            <a:r>
              <a:rPr lang="en-US" sz="2000" b="1" dirty="0">
                <a:solidFill>
                  <a:schemeClr val="accent1">
                    <a:lumMod val="75000"/>
                  </a:schemeClr>
                </a:solidFill>
              </a:rPr>
              <a:t> energy-intensive di </a:t>
            </a:r>
            <a:r>
              <a:rPr lang="en-US" sz="2000" b="1" dirty="0" err="1">
                <a:solidFill>
                  <a:schemeClr val="accent1">
                    <a:lumMod val="75000"/>
                  </a:schemeClr>
                </a:solidFill>
              </a:rPr>
              <a:t>tutti</a:t>
            </a:r>
            <a:r>
              <a:rPr lang="en-US" sz="2000" b="1" dirty="0">
                <a:solidFill>
                  <a:schemeClr val="accent1">
                    <a:lumMod val="75000"/>
                  </a:schemeClr>
                </a:solidFill>
              </a:rPr>
              <a:t> </a:t>
            </a:r>
            <a:r>
              <a:rPr lang="en-US" sz="2000" b="1" dirty="0" err="1">
                <a:solidFill>
                  <a:schemeClr val="accent1">
                    <a:lumMod val="75000"/>
                  </a:schemeClr>
                </a:solidFill>
              </a:rPr>
              <a:t>gli</a:t>
            </a:r>
            <a:r>
              <a:rPr lang="en-US" sz="2000" b="1" dirty="0">
                <a:solidFill>
                  <a:schemeClr val="accent1">
                    <a:lumMod val="75000"/>
                  </a:schemeClr>
                </a:solidFill>
              </a:rPr>
              <a:t> </a:t>
            </a:r>
            <a:r>
              <a:rPr lang="en-US" sz="2000" b="1" dirty="0" err="1">
                <a:solidFill>
                  <a:schemeClr val="accent1">
                    <a:lumMod val="75000"/>
                  </a:schemeClr>
                </a:solidFill>
              </a:rPr>
              <a:t>Stati</a:t>
            </a:r>
            <a:r>
              <a:rPr lang="en-US" sz="2000" b="1" dirty="0">
                <a:solidFill>
                  <a:schemeClr val="accent1">
                    <a:lumMod val="75000"/>
                  </a:schemeClr>
                </a:solidFill>
              </a:rPr>
              <a:t> </a:t>
            </a:r>
            <a:r>
              <a:rPr lang="en-US" sz="2000" b="1" dirty="0" err="1">
                <a:solidFill>
                  <a:schemeClr val="accent1">
                    <a:lumMod val="75000"/>
                  </a:schemeClr>
                </a:solidFill>
              </a:rPr>
              <a:t>Membri</a:t>
            </a:r>
            <a:r>
              <a:rPr lang="en-US" sz="2000" b="1" dirty="0">
                <a:solidFill>
                  <a:schemeClr val="accent1">
                    <a:lumMod val="75000"/>
                  </a:schemeClr>
                </a:solidFill>
              </a:rPr>
              <a:t>.</a:t>
            </a:r>
          </a:p>
          <a:p>
            <a:pPr marL="800100" lvl="1" indent="-342900">
              <a:spcAft>
                <a:spcPts val="800"/>
              </a:spcAft>
              <a:buFont typeface="Wingdings" panose="05000000000000000000" pitchFamily="2" charset="2"/>
              <a:buChar char="Ø"/>
            </a:pPr>
            <a:r>
              <a:rPr lang="en-US" sz="2000" b="1" dirty="0">
                <a:solidFill>
                  <a:schemeClr val="accent1">
                    <a:lumMod val="75000"/>
                  </a:schemeClr>
                </a:solidFill>
              </a:rPr>
              <a:t>Campo di </a:t>
            </a:r>
            <a:r>
              <a:rPr lang="en-US" sz="2000" b="1" dirty="0" err="1">
                <a:solidFill>
                  <a:schemeClr val="accent1">
                    <a:lumMod val="75000"/>
                  </a:schemeClr>
                </a:solidFill>
              </a:rPr>
              <a:t>applicazione</a:t>
            </a:r>
            <a:r>
              <a:rPr lang="en-US" sz="2000" b="1" dirty="0">
                <a:solidFill>
                  <a:schemeClr val="accent1">
                    <a:lumMod val="75000"/>
                  </a:schemeClr>
                </a:solidFill>
              </a:rPr>
              <a:t> </a:t>
            </a:r>
            <a:r>
              <a:rPr lang="en-US" sz="2000" b="1" dirty="0" err="1">
                <a:solidFill>
                  <a:schemeClr val="accent1">
                    <a:lumMod val="75000"/>
                  </a:schemeClr>
                </a:solidFill>
              </a:rPr>
              <a:t>più</a:t>
            </a:r>
            <a:r>
              <a:rPr lang="en-US" sz="2000" b="1" dirty="0">
                <a:solidFill>
                  <a:schemeClr val="accent1">
                    <a:lumMod val="75000"/>
                  </a:schemeClr>
                </a:solidFill>
              </a:rPr>
              <a:t> </a:t>
            </a:r>
            <a:r>
              <a:rPr lang="en-US" sz="2000" b="1" dirty="0" err="1">
                <a:solidFill>
                  <a:schemeClr val="accent1">
                    <a:lumMod val="75000"/>
                  </a:schemeClr>
                </a:solidFill>
              </a:rPr>
              <a:t>grande</a:t>
            </a:r>
            <a:r>
              <a:rPr lang="en-US" sz="2000" b="1" dirty="0">
                <a:solidFill>
                  <a:schemeClr val="accent1">
                    <a:lumMod val="75000"/>
                  </a:schemeClr>
                </a:solidFill>
              </a:rPr>
              <a:t> del NER 300</a:t>
            </a:r>
            <a:r>
              <a:rPr lang="en-US" sz="2000" dirty="0">
                <a:solidFill>
                  <a:schemeClr val="accent1">
                    <a:lumMod val="75000"/>
                  </a:schemeClr>
                </a:solidFill>
              </a:rPr>
              <a:t>, </a:t>
            </a:r>
            <a:r>
              <a:rPr lang="en-US" sz="2000" dirty="0" err="1">
                <a:solidFill>
                  <a:schemeClr val="accent1">
                    <a:lumMod val="75000"/>
                  </a:schemeClr>
                </a:solidFill>
              </a:rPr>
              <a:t>sia</a:t>
            </a:r>
            <a:r>
              <a:rPr lang="en-US" sz="2000" dirty="0">
                <a:solidFill>
                  <a:schemeClr val="accent1">
                    <a:lumMod val="75000"/>
                  </a:schemeClr>
                </a:solidFill>
              </a:rPr>
              <a:t> per le </a:t>
            </a:r>
            <a:r>
              <a:rPr lang="en-US" sz="2000" dirty="0" err="1">
                <a:solidFill>
                  <a:schemeClr val="accent1">
                    <a:lumMod val="75000"/>
                  </a:schemeClr>
                </a:solidFill>
              </a:rPr>
              <a:t>risorse</a:t>
            </a:r>
            <a:r>
              <a:rPr lang="en-US" sz="2000" dirty="0">
                <a:solidFill>
                  <a:schemeClr val="accent1">
                    <a:lumMod val="75000"/>
                  </a:schemeClr>
                </a:solidFill>
              </a:rPr>
              <a:t> </a:t>
            </a:r>
            <a:r>
              <a:rPr lang="en-US" sz="2000" dirty="0" err="1">
                <a:solidFill>
                  <a:schemeClr val="accent1">
                    <a:lumMod val="75000"/>
                  </a:schemeClr>
                </a:solidFill>
              </a:rPr>
              <a:t>disponibili</a:t>
            </a:r>
            <a:r>
              <a:rPr lang="en-US" sz="2000" dirty="0">
                <a:solidFill>
                  <a:schemeClr val="accent1">
                    <a:lumMod val="75000"/>
                  </a:schemeClr>
                </a:solidFill>
              </a:rPr>
              <a:t> </a:t>
            </a:r>
            <a:r>
              <a:rPr lang="en-US" sz="2000" dirty="0" err="1">
                <a:solidFill>
                  <a:schemeClr val="accent1">
                    <a:lumMod val="75000"/>
                  </a:schemeClr>
                </a:solidFill>
              </a:rPr>
              <a:t>che</a:t>
            </a:r>
            <a:r>
              <a:rPr lang="en-US" sz="2000" dirty="0">
                <a:solidFill>
                  <a:schemeClr val="accent1">
                    <a:lumMod val="75000"/>
                  </a:schemeClr>
                </a:solidFill>
              </a:rPr>
              <a:t> per </a:t>
            </a:r>
            <a:r>
              <a:rPr lang="en-US" sz="2000" dirty="0" err="1">
                <a:solidFill>
                  <a:schemeClr val="accent1">
                    <a:lumMod val="75000"/>
                  </a:schemeClr>
                </a:solidFill>
              </a:rPr>
              <a:t>i</a:t>
            </a:r>
            <a:r>
              <a:rPr lang="en-US" sz="2000" dirty="0">
                <a:solidFill>
                  <a:schemeClr val="accent1">
                    <a:lumMod val="75000"/>
                  </a:schemeClr>
                </a:solidFill>
              </a:rPr>
              <a:t> </a:t>
            </a:r>
            <a:r>
              <a:rPr lang="en-US" sz="2000" dirty="0" err="1">
                <a:solidFill>
                  <a:schemeClr val="accent1">
                    <a:lumMod val="75000"/>
                  </a:schemeClr>
                </a:solidFill>
              </a:rPr>
              <a:t>beneficiari</a:t>
            </a:r>
            <a:r>
              <a:rPr lang="en-US" sz="2000" dirty="0">
                <a:solidFill>
                  <a:schemeClr val="accent1">
                    <a:lumMod val="75000"/>
                  </a:schemeClr>
                </a:solidFill>
              </a:rPr>
              <a:t>.</a:t>
            </a:r>
          </a:p>
          <a:p>
            <a:pPr marL="800100" lvl="1" indent="-342900">
              <a:spcAft>
                <a:spcPts val="800"/>
              </a:spcAft>
              <a:buFont typeface="Wingdings" panose="05000000000000000000" pitchFamily="2" charset="2"/>
              <a:buChar char="Ø"/>
            </a:pPr>
            <a:r>
              <a:rPr lang="en-US" sz="2000" dirty="0" err="1">
                <a:solidFill>
                  <a:schemeClr val="accent1">
                    <a:lumMod val="75000"/>
                  </a:schemeClr>
                </a:solidFill>
              </a:rPr>
              <a:t>Massima</a:t>
            </a:r>
            <a:r>
              <a:rPr lang="en-US" sz="2000" dirty="0">
                <a:solidFill>
                  <a:schemeClr val="accent1">
                    <a:lumMod val="75000"/>
                  </a:schemeClr>
                </a:solidFill>
              </a:rPr>
              <a:t> quota di co-</a:t>
            </a:r>
            <a:r>
              <a:rPr lang="en-US" sz="2000" dirty="0" err="1">
                <a:solidFill>
                  <a:schemeClr val="accent1">
                    <a:lumMod val="75000"/>
                  </a:schemeClr>
                </a:solidFill>
              </a:rPr>
              <a:t>finanziamento</a:t>
            </a:r>
            <a:r>
              <a:rPr lang="en-US" sz="2000" dirty="0">
                <a:solidFill>
                  <a:schemeClr val="accent1">
                    <a:lumMod val="75000"/>
                  </a:schemeClr>
                </a:solidFill>
              </a:rPr>
              <a:t> </a:t>
            </a:r>
            <a:r>
              <a:rPr lang="en-US" sz="2000" dirty="0" err="1">
                <a:solidFill>
                  <a:schemeClr val="accent1">
                    <a:lumMod val="75000"/>
                  </a:schemeClr>
                </a:solidFill>
              </a:rPr>
              <a:t>è</a:t>
            </a:r>
            <a:r>
              <a:rPr lang="en-US" sz="2000" dirty="0">
                <a:solidFill>
                  <a:schemeClr val="accent1">
                    <a:lumMod val="75000"/>
                  </a:schemeClr>
                </a:solidFill>
              </a:rPr>
              <a:t> </a:t>
            </a:r>
            <a:r>
              <a:rPr lang="en-US" sz="2000" b="1" dirty="0">
                <a:solidFill>
                  <a:schemeClr val="accent1">
                    <a:lumMod val="75000"/>
                  </a:schemeClr>
                </a:solidFill>
              </a:rPr>
              <a:t>60%</a:t>
            </a:r>
            <a:r>
              <a:rPr lang="en-US" sz="2000" dirty="0">
                <a:solidFill>
                  <a:schemeClr val="accent1">
                    <a:lumMod val="75000"/>
                  </a:schemeClr>
                </a:solidFill>
              </a:rPr>
              <a:t>, e </a:t>
            </a:r>
            <a:r>
              <a:rPr lang="en-US" sz="2000" dirty="0" err="1">
                <a:solidFill>
                  <a:schemeClr val="accent1">
                    <a:lumMod val="75000"/>
                  </a:schemeClr>
                </a:solidFill>
              </a:rPr>
              <a:t>diversificazione</a:t>
            </a:r>
            <a:r>
              <a:rPr lang="en-US" sz="2000" dirty="0">
                <a:solidFill>
                  <a:schemeClr val="accent1">
                    <a:lumMod val="75000"/>
                  </a:schemeClr>
                </a:solidFill>
              </a:rPr>
              <a:t> </a:t>
            </a:r>
            <a:r>
              <a:rPr lang="en-US" sz="2000" dirty="0" err="1">
                <a:solidFill>
                  <a:schemeClr val="accent1">
                    <a:lumMod val="75000"/>
                  </a:schemeClr>
                </a:solidFill>
              </a:rPr>
              <a:t>degli</a:t>
            </a:r>
            <a:r>
              <a:rPr lang="en-US" sz="2000" dirty="0">
                <a:solidFill>
                  <a:schemeClr val="accent1">
                    <a:lumMod val="75000"/>
                  </a:schemeClr>
                </a:solidFill>
              </a:rPr>
              <a:t> </a:t>
            </a:r>
            <a:r>
              <a:rPr lang="en-US" sz="2000" dirty="0" err="1">
                <a:solidFill>
                  <a:schemeClr val="accent1">
                    <a:lumMod val="75000"/>
                  </a:schemeClr>
                </a:solidFill>
              </a:rPr>
              <a:t>strumenti</a:t>
            </a:r>
            <a:r>
              <a:rPr lang="en-US" sz="2000" dirty="0">
                <a:solidFill>
                  <a:schemeClr val="accent1">
                    <a:lumMod val="75000"/>
                  </a:schemeClr>
                </a:solidFill>
              </a:rPr>
              <a:t> di </a:t>
            </a:r>
            <a:r>
              <a:rPr lang="en-US" sz="2000" dirty="0" err="1">
                <a:solidFill>
                  <a:schemeClr val="accent1">
                    <a:lumMod val="75000"/>
                  </a:schemeClr>
                </a:solidFill>
              </a:rPr>
              <a:t>finanziamento</a:t>
            </a:r>
            <a:r>
              <a:rPr lang="en-US" sz="2000" dirty="0">
                <a:solidFill>
                  <a:schemeClr val="accent1">
                    <a:lumMod val="75000"/>
                  </a:schemeClr>
                </a:solidFill>
              </a:rPr>
              <a:t>. Non solo grants, ma </a:t>
            </a:r>
            <a:r>
              <a:rPr lang="en-US" sz="2000" dirty="0" err="1">
                <a:solidFill>
                  <a:schemeClr val="accent1">
                    <a:lumMod val="75000"/>
                  </a:schemeClr>
                </a:solidFill>
              </a:rPr>
              <a:t>anche</a:t>
            </a:r>
            <a:r>
              <a:rPr lang="en-US" sz="2000" dirty="0">
                <a:solidFill>
                  <a:schemeClr val="accent1">
                    <a:lumMod val="75000"/>
                  </a:schemeClr>
                </a:solidFill>
              </a:rPr>
              <a:t> </a:t>
            </a:r>
            <a:r>
              <a:rPr lang="en-US" sz="2000" b="1" dirty="0" err="1">
                <a:solidFill>
                  <a:schemeClr val="accent1">
                    <a:lumMod val="75000"/>
                  </a:schemeClr>
                </a:solidFill>
              </a:rPr>
              <a:t>prestiti</a:t>
            </a:r>
            <a:r>
              <a:rPr lang="en-US" sz="2000" b="1" dirty="0">
                <a:solidFill>
                  <a:schemeClr val="accent1">
                    <a:lumMod val="75000"/>
                  </a:schemeClr>
                </a:solidFill>
              </a:rPr>
              <a:t>, </a:t>
            </a:r>
            <a:r>
              <a:rPr lang="en-US" sz="2000" b="1" dirty="0" err="1">
                <a:solidFill>
                  <a:schemeClr val="accent1">
                    <a:lumMod val="75000"/>
                  </a:schemeClr>
                </a:solidFill>
              </a:rPr>
              <a:t>garanzie</a:t>
            </a:r>
            <a:r>
              <a:rPr lang="en-US" sz="2000" b="1" dirty="0">
                <a:solidFill>
                  <a:schemeClr val="accent1">
                    <a:lumMod val="75000"/>
                  </a:schemeClr>
                </a:solidFill>
              </a:rPr>
              <a:t> o equity</a:t>
            </a:r>
            <a:r>
              <a:rPr lang="en-US" sz="2000" dirty="0">
                <a:solidFill>
                  <a:schemeClr val="accent1">
                    <a:lumMod val="75000"/>
                  </a:schemeClr>
                </a:solidFill>
              </a:rPr>
              <a:t>, a </a:t>
            </a:r>
            <a:r>
              <a:rPr lang="en-US" sz="2000" dirty="0" err="1">
                <a:solidFill>
                  <a:schemeClr val="accent1">
                    <a:lumMod val="75000"/>
                  </a:schemeClr>
                </a:solidFill>
              </a:rPr>
              <a:t>seconda</a:t>
            </a:r>
            <a:r>
              <a:rPr lang="en-US" sz="2000" dirty="0">
                <a:solidFill>
                  <a:schemeClr val="accent1">
                    <a:lumMod val="75000"/>
                  </a:schemeClr>
                </a:solidFill>
              </a:rPr>
              <a:t> del </a:t>
            </a:r>
            <a:r>
              <a:rPr lang="en-US" sz="2000" dirty="0" err="1">
                <a:solidFill>
                  <a:schemeClr val="accent1">
                    <a:lumMod val="75000"/>
                  </a:schemeClr>
                </a:solidFill>
              </a:rPr>
              <a:t>profilo</a:t>
            </a:r>
            <a:r>
              <a:rPr lang="en-US" sz="2000" dirty="0">
                <a:solidFill>
                  <a:schemeClr val="accent1">
                    <a:lumMod val="75000"/>
                  </a:schemeClr>
                </a:solidFill>
              </a:rPr>
              <a:t> di </a:t>
            </a:r>
            <a:r>
              <a:rPr lang="en-US" sz="2000" dirty="0" err="1">
                <a:solidFill>
                  <a:schemeClr val="accent1">
                    <a:lumMod val="75000"/>
                  </a:schemeClr>
                </a:solidFill>
              </a:rPr>
              <a:t>rischio</a:t>
            </a:r>
            <a:r>
              <a:rPr lang="en-US" sz="2000" dirty="0">
                <a:solidFill>
                  <a:schemeClr val="accent1">
                    <a:lumMod val="75000"/>
                  </a:schemeClr>
                </a:solidFill>
              </a:rPr>
              <a:t> </a:t>
            </a:r>
            <a:r>
              <a:rPr lang="en-US" sz="2000" dirty="0" err="1">
                <a:solidFill>
                  <a:schemeClr val="accent1">
                    <a:lumMod val="75000"/>
                  </a:schemeClr>
                </a:solidFill>
              </a:rPr>
              <a:t>dei</a:t>
            </a:r>
            <a:r>
              <a:rPr lang="en-US" sz="2000" dirty="0">
                <a:solidFill>
                  <a:schemeClr val="accent1">
                    <a:lumMod val="75000"/>
                  </a:schemeClr>
                </a:solidFill>
              </a:rPr>
              <a:t> </a:t>
            </a:r>
            <a:r>
              <a:rPr lang="en-US" sz="2000" dirty="0" err="1">
                <a:solidFill>
                  <a:schemeClr val="accent1">
                    <a:lumMod val="75000"/>
                  </a:schemeClr>
                </a:solidFill>
              </a:rPr>
              <a:t>progetti</a:t>
            </a:r>
            <a:r>
              <a:rPr lang="en-US" sz="2000" dirty="0">
                <a:solidFill>
                  <a:schemeClr val="accent1">
                    <a:lumMod val="75000"/>
                  </a:schemeClr>
                </a:solidFill>
              </a:rPr>
              <a:t>.</a:t>
            </a:r>
          </a:p>
          <a:p>
            <a:pPr marL="800100" lvl="1" indent="-342900">
              <a:spcAft>
                <a:spcPts val="800"/>
              </a:spcAft>
              <a:buFont typeface="Wingdings" panose="05000000000000000000" pitchFamily="2" charset="2"/>
              <a:buChar char="Ø"/>
            </a:pPr>
            <a:r>
              <a:rPr lang="en-US" sz="2000" dirty="0">
                <a:solidFill>
                  <a:schemeClr val="accent1">
                    <a:lumMod val="75000"/>
                  </a:schemeClr>
                </a:solidFill>
              </a:rPr>
              <a:t> La </a:t>
            </a:r>
            <a:r>
              <a:rPr lang="en-US" sz="2000" dirty="0" err="1">
                <a:solidFill>
                  <a:schemeClr val="accent1">
                    <a:lumMod val="75000"/>
                  </a:schemeClr>
                </a:solidFill>
              </a:rPr>
              <a:t>selezione</a:t>
            </a:r>
            <a:r>
              <a:rPr lang="en-US" sz="2000" dirty="0">
                <a:solidFill>
                  <a:schemeClr val="accent1">
                    <a:lumMod val="75000"/>
                  </a:schemeClr>
                </a:solidFill>
              </a:rPr>
              <a:t> </a:t>
            </a:r>
            <a:r>
              <a:rPr lang="en-US" sz="2000" dirty="0" err="1">
                <a:solidFill>
                  <a:schemeClr val="accent1">
                    <a:lumMod val="75000"/>
                  </a:schemeClr>
                </a:solidFill>
              </a:rPr>
              <a:t>dei</a:t>
            </a:r>
            <a:r>
              <a:rPr lang="en-US" sz="2000" dirty="0">
                <a:solidFill>
                  <a:schemeClr val="accent1">
                    <a:lumMod val="75000"/>
                  </a:schemeClr>
                </a:solidFill>
              </a:rPr>
              <a:t> </a:t>
            </a:r>
            <a:r>
              <a:rPr lang="en-US" sz="2000" dirty="0" err="1">
                <a:solidFill>
                  <a:schemeClr val="accent1">
                    <a:lumMod val="75000"/>
                  </a:schemeClr>
                </a:solidFill>
              </a:rPr>
              <a:t>progetti</a:t>
            </a:r>
            <a:r>
              <a:rPr lang="en-US" sz="2000" dirty="0">
                <a:solidFill>
                  <a:schemeClr val="accent1">
                    <a:lumMod val="75000"/>
                  </a:schemeClr>
                </a:solidFill>
              </a:rPr>
              <a:t> </a:t>
            </a:r>
            <a:r>
              <a:rPr lang="en-US" sz="2000" dirty="0" err="1">
                <a:solidFill>
                  <a:schemeClr val="accent1">
                    <a:lumMod val="75000"/>
                  </a:schemeClr>
                </a:solidFill>
              </a:rPr>
              <a:t>avverra</a:t>
            </a:r>
            <a:r>
              <a:rPr lang="en-US" sz="2000" dirty="0">
                <a:solidFill>
                  <a:schemeClr val="accent1">
                    <a:lumMod val="75000"/>
                  </a:schemeClr>
                </a:solidFill>
              </a:rPr>
              <a:t> non solo </a:t>
            </a:r>
            <a:r>
              <a:rPr lang="en-US" sz="2000" dirty="0" err="1">
                <a:solidFill>
                  <a:schemeClr val="accent1">
                    <a:lumMod val="75000"/>
                  </a:schemeClr>
                </a:solidFill>
              </a:rPr>
              <a:t>sulla</a:t>
            </a:r>
            <a:r>
              <a:rPr lang="en-US" sz="2000" dirty="0">
                <a:solidFill>
                  <a:schemeClr val="accent1">
                    <a:lumMod val="75000"/>
                  </a:schemeClr>
                </a:solidFill>
              </a:rPr>
              <a:t> base del </a:t>
            </a:r>
            <a:r>
              <a:rPr lang="en-US" sz="2000" dirty="0" err="1">
                <a:solidFill>
                  <a:schemeClr val="accent1">
                    <a:lumMod val="75000"/>
                  </a:schemeClr>
                </a:solidFill>
              </a:rPr>
              <a:t>successo</a:t>
            </a:r>
            <a:r>
              <a:rPr lang="en-US" sz="2000" dirty="0">
                <a:solidFill>
                  <a:schemeClr val="accent1">
                    <a:lumMod val="75000"/>
                  </a:schemeClr>
                </a:solidFill>
              </a:rPr>
              <a:t> del </a:t>
            </a:r>
            <a:r>
              <a:rPr lang="en-US" sz="2000" dirty="0" err="1">
                <a:solidFill>
                  <a:schemeClr val="accent1">
                    <a:lumMod val="75000"/>
                  </a:schemeClr>
                </a:solidFill>
              </a:rPr>
              <a:t>progetto</a:t>
            </a:r>
            <a:r>
              <a:rPr lang="en-US" sz="2000" dirty="0">
                <a:solidFill>
                  <a:schemeClr val="accent1">
                    <a:lumMod val="75000"/>
                  </a:schemeClr>
                </a:solidFill>
              </a:rPr>
              <a:t>, ma </a:t>
            </a:r>
            <a:r>
              <a:rPr lang="en-US" sz="2000" dirty="0" err="1">
                <a:solidFill>
                  <a:schemeClr val="accent1">
                    <a:lumMod val="75000"/>
                  </a:schemeClr>
                </a:solidFill>
              </a:rPr>
              <a:t>anche</a:t>
            </a:r>
            <a:r>
              <a:rPr lang="en-US" sz="2000" dirty="0">
                <a:solidFill>
                  <a:schemeClr val="accent1">
                    <a:lumMod val="75000"/>
                  </a:schemeClr>
                </a:solidFill>
              </a:rPr>
              <a:t> </a:t>
            </a:r>
            <a:r>
              <a:rPr lang="en-US" sz="2000" dirty="0" err="1">
                <a:solidFill>
                  <a:schemeClr val="accent1">
                    <a:lumMod val="75000"/>
                  </a:schemeClr>
                </a:solidFill>
              </a:rPr>
              <a:t>considerando</a:t>
            </a:r>
            <a:r>
              <a:rPr lang="en-US" sz="2000" dirty="0">
                <a:solidFill>
                  <a:schemeClr val="accent1">
                    <a:lumMod val="75000"/>
                  </a:schemeClr>
                </a:solidFill>
              </a:rPr>
              <a:t> </a:t>
            </a:r>
            <a:r>
              <a:rPr lang="en-US" sz="2000" dirty="0" err="1">
                <a:solidFill>
                  <a:schemeClr val="accent1">
                    <a:lumMod val="75000"/>
                  </a:schemeClr>
                </a:solidFill>
              </a:rPr>
              <a:t>benefici</a:t>
            </a:r>
            <a:r>
              <a:rPr lang="en-US" sz="2000" dirty="0">
                <a:solidFill>
                  <a:schemeClr val="accent1">
                    <a:lumMod val="75000"/>
                  </a:schemeClr>
                </a:solidFill>
              </a:rPr>
              <a:t> </a:t>
            </a:r>
            <a:r>
              <a:rPr lang="en-US" sz="2000" dirty="0" err="1">
                <a:solidFill>
                  <a:schemeClr val="accent1">
                    <a:lumMod val="75000"/>
                  </a:schemeClr>
                </a:solidFill>
              </a:rPr>
              <a:t>della</a:t>
            </a:r>
            <a:r>
              <a:rPr lang="en-US" sz="2000" dirty="0">
                <a:solidFill>
                  <a:schemeClr val="accent1">
                    <a:lumMod val="75000"/>
                  </a:schemeClr>
                </a:solidFill>
              </a:rPr>
              <a:t> </a:t>
            </a:r>
            <a:r>
              <a:rPr lang="en-US" sz="2000" b="1" dirty="0" err="1">
                <a:solidFill>
                  <a:schemeClr val="accent1">
                    <a:lumMod val="75000"/>
                  </a:schemeClr>
                </a:solidFill>
              </a:rPr>
              <a:t>cooperazione</a:t>
            </a:r>
            <a:r>
              <a:rPr lang="en-US" sz="2000" b="1" dirty="0">
                <a:solidFill>
                  <a:schemeClr val="accent1">
                    <a:lumMod val="75000"/>
                  </a:schemeClr>
                </a:solidFill>
              </a:rPr>
              <a:t> intra-</a:t>
            </a:r>
            <a:r>
              <a:rPr lang="en-US" sz="2000" b="1" dirty="0" err="1">
                <a:solidFill>
                  <a:schemeClr val="accent1">
                    <a:lumMod val="75000"/>
                  </a:schemeClr>
                </a:solidFill>
              </a:rPr>
              <a:t>settoriale</a:t>
            </a:r>
            <a:r>
              <a:rPr lang="en-US" sz="2000" dirty="0">
                <a:solidFill>
                  <a:schemeClr val="accent1">
                    <a:lumMod val="75000"/>
                  </a:schemeClr>
                </a:solidFill>
              </a:rPr>
              <a:t>. </a:t>
            </a:r>
          </a:p>
          <a:p>
            <a:pPr marL="800100" lvl="1" indent="-342900">
              <a:spcAft>
                <a:spcPts val="800"/>
              </a:spcAft>
              <a:buFont typeface="Wingdings" panose="05000000000000000000" pitchFamily="2" charset="2"/>
              <a:buChar char="Ø"/>
            </a:pPr>
            <a:endParaRPr lang="en-US" sz="2000" dirty="0">
              <a:solidFill>
                <a:schemeClr val="accent1">
                  <a:lumMod val="75000"/>
                </a:schemeClr>
              </a:solidFill>
            </a:endParaRPr>
          </a:p>
          <a:p>
            <a:pPr marL="800100" lvl="1" indent="-342900">
              <a:spcAft>
                <a:spcPts val="800"/>
              </a:spcAft>
              <a:buFont typeface="Wingdings" panose="05000000000000000000" pitchFamily="2" charset="2"/>
              <a:buChar char="Ø"/>
            </a:pPr>
            <a:endParaRPr lang="en-US" sz="2000" dirty="0">
              <a:solidFill>
                <a:schemeClr val="accent1">
                  <a:lumMod val="75000"/>
                </a:schemeClr>
              </a:solidFill>
            </a:endParaRPr>
          </a:p>
          <a:p>
            <a:pPr marL="800100" lvl="1" indent="-342900">
              <a:spcAft>
                <a:spcPts val="800"/>
              </a:spcAft>
              <a:buFont typeface="Wingdings" panose="05000000000000000000" pitchFamily="2" charset="2"/>
              <a:buChar char="Ø"/>
            </a:pPr>
            <a:endParaRPr lang="en-US" sz="2000" dirty="0">
              <a:solidFill>
                <a:schemeClr val="accent1">
                  <a:lumMod val="75000"/>
                </a:schemeClr>
              </a:solidFill>
            </a:endParaRPr>
          </a:p>
          <a:p>
            <a:pPr marL="800100" lvl="1" indent="-342900">
              <a:spcAft>
                <a:spcPts val="800"/>
              </a:spcAft>
              <a:buFont typeface="Wingdings" panose="05000000000000000000" pitchFamily="2" charset="2"/>
              <a:buChar char="Ø"/>
            </a:pPr>
            <a:endParaRPr lang="en-US" sz="2000" dirty="0">
              <a:solidFill>
                <a:schemeClr val="accent1">
                  <a:lumMod val="75000"/>
                </a:schemeClr>
              </a:solidFill>
            </a:endParaRPr>
          </a:p>
          <a:p>
            <a:pPr marL="800100" lvl="1" indent="-342900">
              <a:spcAft>
                <a:spcPts val="800"/>
              </a:spcAft>
              <a:buFont typeface="Wingdings" panose="05000000000000000000" pitchFamily="2" charset="2"/>
              <a:buChar char="Ø"/>
            </a:pPr>
            <a:endParaRPr lang="en-US" sz="2000" dirty="0">
              <a:solidFill>
                <a:schemeClr val="accent1">
                  <a:lumMod val="75000"/>
                </a:schemeClr>
              </a:solidFill>
            </a:endParaRPr>
          </a:p>
        </p:txBody>
      </p:sp>
    </p:spTree>
    <p:extLst>
      <p:ext uri="{BB962C8B-B14F-4D97-AF65-F5344CB8AC3E}">
        <p14:creationId xmlns:p14="http://schemas.microsoft.com/office/powerpoint/2010/main" val="1962121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accent5">
                    <a:lumMod val="50000"/>
                  </a:schemeClr>
                </a:solidFill>
                <a:latin typeface="Arial Nova Cond" panose="020B0506020202020204" pitchFamily="34" charset="0"/>
              </a:rPr>
              <a:t>Il </a:t>
            </a:r>
            <a:r>
              <a:rPr lang="it-IT" sz="1200" dirty="0" err="1">
                <a:solidFill>
                  <a:schemeClr val="accent5">
                    <a:lumMod val="50000"/>
                  </a:schemeClr>
                </a:solidFill>
                <a:latin typeface="Arial Nova Cond" panose="020B0506020202020204" pitchFamily="34" charset="0"/>
              </a:rPr>
              <a:t>financing</a:t>
            </a:r>
            <a:r>
              <a:rPr lang="it-IT" sz="1200" dirty="0">
                <a:solidFill>
                  <a:schemeClr val="accent5">
                    <a:lumMod val="50000"/>
                  </a:schemeClr>
                </a:solidFill>
                <a:latin typeface="Arial Nova Cond" panose="020B0506020202020204" pitchFamily="34" charset="0"/>
              </a:rPr>
              <a:t> di progetti dimostrativi di tecnologie innovative e innovazioni industriali pionieristiche</a:t>
            </a: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3" name="Rettangolo 2">
            <a:extLst>
              <a:ext uri="{FF2B5EF4-FFF2-40B4-BE49-F238E27FC236}">
                <a16:creationId xmlns:a16="http://schemas.microsoft.com/office/drawing/2014/main" id="{D9CFED4A-C336-DE4F-8784-7CCBB2F8E478}"/>
              </a:ext>
            </a:extLst>
          </p:cNvPr>
          <p:cNvSpPr/>
          <p:nvPr/>
        </p:nvSpPr>
        <p:spPr>
          <a:xfrm>
            <a:off x="2832100" y="2069683"/>
            <a:ext cx="8318500" cy="3667671"/>
          </a:xfrm>
          <a:prstGeom prst="rect">
            <a:avLst/>
          </a:prstGeom>
        </p:spPr>
        <p:txBody>
          <a:bodyPr wrap="square">
            <a:spAutoFit/>
          </a:bodyPr>
          <a:lstStyle/>
          <a:p>
            <a:pPr>
              <a:spcAft>
                <a:spcPts val="800"/>
              </a:spcAft>
            </a:pPr>
            <a:r>
              <a:rPr lang="en-US" sz="2400" b="1" dirty="0">
                <a:solidFill>
                  <a:schemeClr val="accent1">
                    <a:lumMod val="75000"/>
                  </a:schemeClr>
                </a:solidFill>
              </a:rPr>
              <a:t>3. </a:t>
            </a:r>
            <a:r>
              <a:rPr lang="en-US" sz="2400" b="1" dirty="0" err="1">
                <a:solidFill>
                  <a:schemeClr val="accent1">
                    <a:lumMod val="75000"/>
                  </a:schemeClr>
                </a:solidFill>
              </a:rPr>
              <a:t>Modernisation</a:t>
            </a:r>
            <a:r>
              <a:rPr lang="en-US" sz="2400" b="1" dirty="0">
                <a:solidFill>
                  <a:schemeClr val="accent1">
                    <a:lumMod val="75000"/>
                  </a:schemeClr>
                </a:solidFill>
              </a:rPr>
              <a:t> Fund </a:t>
            </a:r>
            <a:r>
              <a:rPr lang="en-US" sz="2400" dirty="0">
                <a:solidFill>
                  <a:schemeClr val="accent1">
                    <a:lumMod val="75000"/>
                  </a:schemeClr>
                </a:solidFill>
              </a:rPr>
              <a:t>(</a:t>
            </a:r>
            <a:r>
              <a:rPr lang="en-US" sz="2400" dirty="0" err="1">
                <a:solidFill>
                  <a:schemeClr val="accent1">
                    <a:lumMod val="75000"/>
                  </a:schemeClr>
                </a:solidFill>
              </a:rPr>
              <a:t>Direttiva</a:t>
            </a:r>
            <a:r>
              <a:rPr lang="en-US" sz="2400" dirty="0">
                <a:solidFill>
                  <a:schemeClr val="accent1">
                    <a:lumMod val="75000"/>
                  </a:schemeClr>
                </a:solidFill>
              </a:rPr>
              <a:t> EU/2018/410)</a:t>
            </a:r>
          </a:p>
          <a:p>
            <a:pPr>
              <a:spcAft>
                <a:spcPts val="800"/>
              </a:spcAft>
            </a:pPr>
            <a:endParaRPr lang="en-US" sz="1000" b="1" dirty="0">
              <a:solidFill>
                <a:schemeClr val="accent1">
                  <a:lumMod val="75000"/>
                </a:schemeClr>
              </a:solidFill>
            </a:endParaRPr>
          </a:p>
          <a:p>
            <a:pPr marL="800100" lvl="1" indent="-342900">
              <a:spcAft>
                <a:spcPts val="600"/>
              </a:spcAft>
              <a:buFont typeface="Wingdings" panose="05000000000000000000" pitchFamily="2" charset="2"/>
              <a:buChar char="Ø"/>
            </a:pPr>
            <a:r>
              <a:rPr lang="en-US" sz="2000" dirty="0" err="1">
                <a:solidFill>
                  <a:schemeClr val="accent1">
                    <a:lumMod val="75000"/>
                  </a:schemeClr>
                </a:solidFill>
              </a:rPr>
              <a:t>Almeno</a:t>
            </a:r>
            <a:r>
              <a:rPr lang="en-US" sz="2000" dirty="0">
                <a:solidFill>
                  <a:schemeClr val="accent1">
                    <a:lumMod val="75000"/>
                  </a:schemeClr>
                </a:solidFill>
              </a:rPr>
              <a:t> </a:t>
            </a:r>
            <a:r>
              <a:rPr lang="en-US" sz="2000" b="1" dirty="0">
                <a:solidFill>
                  <a:schemeClr val="accent1">
                    <a:lumMod val="75000"/>
                  </a:schemeClr>
                </a:solidFill>
              </a:rPr>
              <a:t>310 </a:t>
            </a:r>
            <a:r>
              <a:rPr lang="en-US" sz="2000" b="1" dirty="0" err="1">
                <a:solidFill>
                  <a:schemeClr val="accent1">
                    <a:lumMod val="75000"/>
                  </a:schemeClr>
                </a:solidFill>
              </a:rPr>
              <a:t>milioni</a:t>
            </a:r>
            <a:r>
              <a:rPr lang="en-US" sz="2000" b="1" dirty="0">
                <a:solidFill>
                  <a:schemeClr val="accent1">
                    <a:lumMod val="75000"/>
                  </a:schemeClr>
                </a:solidFill>
              </a:rPr>
              <a:t> di allowances </a:t>
            </a:r>
            <a:r>
              <a:rPr lang="en-US" sz="2000" dirty="0">
                <a:solidFill>
                  <a:schemeClr val="accent1">
                    <a:lumMod val="75000"/>
                  </a:schemeClr>
                </a:solidFill>
              </a:rPr>
              <a:t>per </a:t>
            </a:r>
            <a:r>
              <a:rPr lang="en-US" sz="2000" dirty="0" err="1">
                <a:solidFill>
                  <a:schemeClr val="accent1">
                    <a:lumMod val="75000"/>
                  </a:schemeClr>
                </a:solidFill>
              </a:rPr>
              <a:t>supportare</a:t>
            </a:r>
            <a:r>
              <a:rPr lang="en-US" sz="2000" dirty="0">
                <a:solidFill>
                  <a:schemeClr val="accent1">
                    <a:lumMod val="75000"/>
                  </a:schemeClr>
                </a:solidFill>
              </a:rPr>
              <a:t> la </a:t>
            </a:r>
            <a:r>
              <a:rPr lang="en-US" sz="2000" dirty="0" err="1">
                <a:solidFill>
                  <a:schemeClr val="accent1">
                    <a:lumMod val="75000"/>
                  </a:schemeClr>
                </a:solidFill>
              </a:rPr>
              <a:t>modernizzazione</a:t>
            </a:r>
            <a:r>
              <a:rPr lang="en-US" sz="2000" dirty="0">
                <a:solidFill>
                  <a:schemeClr val="accent1">
                    <a:lumMod val="75000"/>
                  </a:schemeClr>
                </a:solidFill>
              </a:rPr>
              <a:t> del </a:t>
            </a:r>
            <a:r>
              <a:rPr lang="en-US" sz="2000" dirty="0" err="1">
                <a:solidFill>
                  <a:schemeClr val="accent1">
                    <a:lumMod val="75000"/>
                  </a:schemeClr>
                </a:solidFill>
              </a:rPr>
              <a:t>sistema</a:t>
            </a:r>
            <a:r>
              <a:rPr lang="en-US" sz="2000" dirty="0">
                <a:solidFill>
                  <a:schemeClr val="accent1">
                    <a:lumMod val="75000"/>
                  </a:schemeClr>
                </a:solidFill>
              </a:rPr>
              <a:t> </a:t>
            </a:r>
            <a:r>
              <a:rPr lang="en-US" sz="2000" dirty="0" err="1">
                <a:solidFill>
                  <a:schemeClr val="accent1">
                    <a:lumMod val="75000"/>
                  </a:schemeClr>
                </a:solidFill>
              </a:rPr>
              <a:t>energetico</a:t>
            </a:r>
            <a:r>
              <a:rPr lang="en-US" sz="2000" dirty="0">
                <a:solidFill>
                  <a:schemeClr val="accent1">
                    <a:lumMod val="75000"/>
                  </a:schemeClr>
                </a:solidFill>
              </a:rPr>
              <a:t> in </a:t>
            </a:r>
            <a:r>
              <a:rPr lang="en-US" sz="2000" b="1" dirty="0">
                <a:solidFill>
                  <a:schemeClr val="accent1">
                    <a:lumMod val="75000"/>
                  </a:schemeClr>
                </a:solidFill>
              </a:rPr>
              <a:t>10 </a:t>
            </a:r>
            <a:r>
              <a:rPr lang="en-US" sz="2000" b="1" dirty="0" err="1">
                <a:solidFill>
                  <a:schemeClr val="accent1">
                    <a:lumMod val="75000"/>
                  </a:schemeClr>
                </a:solidFill>
              </a:rPr>
              <a:t>Stati</a:t>
            </a:r>
            <a:r>
              <a:rPr lang="en-US" sz="2000" b="1" dirty="0">
                <a:solidFill>
                  <a:schemeClr val="accent1">
                    <a:lumMod val="75000"/>
                  </a:schemeClr>
                </a:solidFill>
              </a:rPr>
              <a:t> </a:t>
            </a:r>
            <a:r>
              <a:rPr lang="en-US" sz="2000" b="1" dirty="0" err="1">
                <a:solidFill>
                  <a:schemeClr val="accent1">
                    <a:lumMod val="75000"/>
                  </a:schemeClr>
                </a:solidFill>
              </a:rPr>
              <a:t>Membri</a:t>
            </a:r>
            <a:r>
              <a:rPr lang="en-US" sz="2000" b="1" dirty="0">
                <a:solidFill>
                  <a:schemeClr val="accent1">
                    <a:lumMod val="75000"/>
                  </a:schemeClr>
                </a:solidFill>
              </a:rPr>
              <a:t> a minor </a:t>
            </a:r>
            <a:r>
              <a:rPr lang="en-US" sz="2000" b="1" dirty="0" err="1">
                <a:solidFill>
                  <a:schemeClr val="accent1">
                    <a:lumMod val="75000"/>
                  </a:schemeClr>
                </a:solidFill>
              </a:rPr>
              <a:t>reddito</a:t>
            </a:r>
            <a:r>
              <a:rPr lang="en-US" sz="2000" b="1" dirty="0">
                <a:solidFill>
                  <a:schemeClr val="accent1">
                    <a:lumMod val="75000"/>
                  </a:schemeClr>
                </a:solidFill>
              </a:rPr>
              <a:t>.</a:t>
            </a:r>
          </a:p>
          <a:p>
            <a:pPr lvl="1">
              <a:spcAft>
                <a:spcPts val="600"/>
              </a:spcAft>
            </a:pPr>
            <a:endParaRPr lang="en-US" sz="1000" dirty="0">
              <a:solidFill>
                <a:schemeClr val="accent1">
                  <a:lumMod val="75000"/>
                </a:schemeClr>
              </a:solidFill>
            </a:endParaRPr>
          </a:p>
          <a:p>
            <a:pPr marL="800100" lvl="1" indent="-342900">
              <a:spcAft>
                <a:spcPts val="600"/>
              </a:spcAft>
              <a:buFont typeface="Wingdings" panose="05000000000000000000" pitchFamily="2" charset="2"/>
              <a:buChar char="Ø"/>
            </a:pPr>
            <a:r>
              <a:rPr lang="en-US" sz="2000" dirty="0" err="1">
                <a:solidFill>
                  <a:schemeClr val="accent1">
                    <a:lumMod val="75000"/>
                  </a:schemeClr>
                </a:solidFill>
              </a:rPr>
              <a:t>Nessun</a:t>
            </a:r>
            <a:r>
              <a:rPr lang="en-US" sz="2000" dirty="0">
                <a:solidFill>
                  <a:schemeClr val="accent1">
                    <a:lumMod val="75000"/>
                  </a:schemeClr>
                </a:solidFill>
              </a:rPr>
              <a:t> </a:t>
            </a:r>
            <a:r>
              <a:rPr lang="en-US" sz="2000" dirty="0" err="1">
                <a:solidFill>
                  <a:schemeClr val="accent1">
                    <a:lumMod val="75000"/>
                  </a:schemeClr>
                </a:solidFill>
              </a:rPr>
              <a:t>supporto</a:t>
            </a:r>
            <a:r>
              <a:rPr lang="en-US" sz="2000" dirty="0">
                <a:solidFill>
                  <a:schemeClr val="accent1">
                    <a:lumMod val="75000"/>
                  </a:schemeClr>
                </a:solidFill>
              </a:rPr>
              <a:t> </a:t>
            </a:r>
            <a:r>
              <a:rPr lang="en-US" sz="2000" dirty="0" err="1">
                <a:solidFill>
                  <a:schemeClr val="accent1">
                    <a:lumMod val="75000"/>
                  </a:schemeClr>
                </a:solidFill>
              </a:rPr>
              <a:t>alla</a:t>
            </a:r>
            <a:r>
              <a:rPr lang="en-US" sz="2000" dirty="0">
                <a:solidFill>
                  <a:schemeClr val="accent1">
                    <a:lumMod val="75000"/>
                  </a:schemeClr>
                </a:solidFill>
              </a:rPr>
              <a:t> </a:t>
            </a:r>
            <a:r>
              <a:rPr lang="en-US" sz="2000" dirty="0" err="1">
                <a:solidFill>
                  <a:schemeClr val="accent1">
                    <a:lumMod val="75000"/>
                  </a:schemeClr>
                </a:solidFill>
              </a:rPr>
              <a:t>generazione</a:t>
            </a:r>
            <a:r>
              <a:rPr lang="en-US" sz="2000" dirty="0">
                <a:solidFill>
                  <a:schemeClr val="accent1">
                    <a:lumMod val="75000"/>
                  </a:schemeClr>
                </a:solidFill>
              </a:rPr>
              <a:t> di </a:t>
            </a:r>
            <a:r>
              <a:rPr lang="en-US" sz="2000" dirty="0" err="1">
                <a:solidFill>
                  <a:schemeClr val="accent1">
                    <a:lumMod val="75000"/>
                  </a:schemeClr>
                </a:solidFill>
              </a:rPr>
              <a:t>energia</a:t>
            </a:r>
            <a:r>
              <a:rPr lang="en-US" sz="2000" dirty="0">
                <a:solidFill>
                  <a:schemeClr val="accent1">
                    <a:lumMod val="75000"/>
                  </a:schemeClr>
                </a:solidFill>
              </a:rPr>
              <a:t> da </a:t>
            </a:r>
            <a:r>
              <a:rPr lang="en-US" sz="2000" dirty="0" err="1">
                <a:solidFill>
                  <a:schemeClr val="accent1">
                    <a:lumMod val="75000"/>
                  </a:schemeClr>
                </a:solidFill>
              </a:rPr>
              <a:t>carbone</a:t>
            </a:r>
            <a:r>
              <a:rPr lang="en-US" sz="2000" dirty="0">
                <a:solidFill>
                  <a:schemeClr val="accent1">
                    <a:lumMod val="75000"/>
                  </a:schemeClr>
                </a:solidFill>
              </a:rPr>
              <a:t> (con </a:t>
            </a:r>
            <a:r>
              <a:rPr lang="en-US" sz="2000" dirty="0" err="1">
                <a:solidFill>
                  <a:schemeClr val="accent1">
                    <a:lumMod val="75000"/>
                  </a:schemeClr>
                </a:solidFill>
              </a:rPr>
              <a:t>l’eccezione</a:t>
            </a:r>
            <a:r>
              <a:rPr lang="en-US" sz="2000" dirty="0">
                <a:solidFill>
                  <a:schemeClr val="accent1">
                    <a:lumMod val="75000"/>
                  </a:schemeClr>
                </a:solidFill>
              </a:rPr>
              <a:t> di Bulgaria e Romania).</a:t>
            </a:r>
          </a:p>
          <a:p>
            <a:pPr lvl="1">
              <a:spcAft>
                <a:spcPts val="600"/>
              </a:spcAft>
            </a:pPr>
            <a:endParaRPr lang="en-US" sz="1000" dirty="0">
              <a:solidFill>
                <a:schemeClr val="accent1">
                  <a:lumMod val="75000"/>
                </a:schemeClr>
              </a:solidFill>
            </a:endParaRPr>
          </a:p>
          <a:p>
            <a:pPr marL="800100" lvl="1" indent="-342900">
              <a:spcAft>
                <a:spcPts val="600"/>
              </a:spcAft>
              <a:buFont typeface="Wingdings" panose="05000000000000000000" pitchFamily="2" charset="2"/>
              <a:buChar char="Ø"/>
            </a:pPr>
            <a:r>
              <a:rPr lang="en-US" sz="2000" dirty="0">
                <a:solidFill>
                  <a:schemeClr val="accent1">
                    <a:lumMod val="75000"/>
                  </a:schemeClr>
                </a:solidFill>
              </a:rPr>
              <a:t>La Grecia non </a:t>
            </a:r>
            <a:r>
              <a:rPr lang="en-US" sz="2000" dirty="0" err="1">
                <a:solidFill>
                  <a:schemeClr val="accent1">
                    <a:lumMod val="75000"/>
                  </a:schemeClr>
                </a:solidFill>
              </a:rPr>
              <a:t>è</a:t>
            </a:r>
            <a:r>
              <a:rPr lang="en-US" sz="2000" dirty="0">
                <a:solidFill>
                  <a:schemeClr val="accent1">
                    <a:lumMod val="75000"/>
                  </a:schemeClr>
                </a:solidFill>
              </a:rPr>
              <a:t> </a:t>
            </a:r>
            <a:r>
              <a:rPr lang="en-US" sz="2000" dirty="0" err="1">
                <a:solidFill>
                  <a:schemeClr val="accent1">
                    <a:lumMod val="75000"/>
                  </a:schemeClr>
                </a:solidFill>
              </a:rPr>
              <a:t>considerata</a:t>
            </a:r>
            <a:r>
              <a:rPr lang="en-US" sz="2000" dirty="0">
                <a:solidFill>
                  <a:schemeClr val="accent1">
                    <a:lumMod val="75000"/>
                  </a:schemeClr>
                </a:solidFill>
              </a:rPr>
              <a:t> </a:t>
            </a:r>
            <a:r>
              <a:rPr lang="en-US" sz="2000" dirty="0" err="1">
                <a:solidFill>
                  <a:schemeClr val="accent1">
                    <a:lumMod val="75000"/>
                  </a:schemeClr>
                </a:solidFill>
              </a:rPr>
              <a:t>uno</a:t>
            </a:r>
            <a:r>
              <a:rPr lang="en-US" sz="2000" dirty="0">
                <a:solidFill>
                  <a:schemeClr val="accent1">
                    <a:lumMod val="75000"/>
                  </a:schemeClr>
                </a:solidFill>
              </a:rPr>
              <a:t> </a:t>
            </a:r>
            <a:r>
              <a:rPr lang="en-US" sz="2000" dirty="0" err="1">
                <a:solidFill>
                  <a:schemeClr val="accent1">
                    <a:lumMod val="75000"/>
                  </a:schemeClr>
                </a:solidFill>
              </a:rPr>
              <a:t>Stato</a:t>
            </a:r>
            <a:r>
              <a:rPr lang="en-US" sz="2000" dirty="0">
                <a:solidFill>
                  <a:schemeClr val="accent1">
                    <a:lumMod val="75000"/>
                  </a:schemeClr>
                </a:solidFill>
              </a:rPr>
              <a:t> </a:t>
            </a:r>
            <a:r>
              <a:rPr lang="en-US" sz="2000" dirty="0" err="1">
                <a:solidFill>
                  <a:schemeClr val="accent1">
                    <a:lumMod val="75000"/>
                  </a:schemeClr>
                </a:solidFill>
              </a:rPr>
              <a:t>beneficiario</a:t>
            </a:r>
            <a:r>
              <a:rPr lang="en-US" sz="2000" dirty="0">
                <a:solidFill>
                  <a:schemeClr val="accent1">
                    <a:lumMod val="75000"/>
                  </a:schemeClr>
                </a:solidFill>
              </a:rPr>
              <a:t> del </a:t>
            </a:r>
            <a:r>
              <a:rPr lang="en-US" sz="2000" dirty="0" err="1">
                <a:solidFill>
                  <a:schemeClr val="accent1">
                    <a:lumMod val="75000"/>
                  </a:schemeClr>
                </a:solidFill>
              </a:rPr>
              <a:t>Modernisation</a:t>
            </a:r>
            <a:r>
              <a:rPr lang="en-US" sz="2000" dirty="0">
                <a:solidFill>
                  <a:schemeClr val="accent1">
                    <a:lumMod val="75000"/>
                  </a:schemeClr>
                </a:solidFill>
              </a:rPr>
              <a:t> Fund.</a:t>
            </a:r>
          </a:p>
          <a:p>
            <a:pPr lvl="1">
              <a:spcAft>
                <a:spcPts val="600"/>
              </a:spcAft>
            </a:pPr>
            <a:endParaRPr lang="en-US" sz="2000" dirty="0">
              <a:solidFill>
                <a:schemeClr val="accent1">
                  <a:lumMod val="75000"/>
                </a:schemeClr>
              </a:solidFill>
            </a:endParaRPr>
          </a:p>
        </p:txBody>
      </p:sp>
    </p:spTree>
    <p:extLst>
      <p:ext uri="{BB962C8B-B14F-4D97-AF65-F5344CB8AC3E}">
        <p14:creationId xmlns:p14="http://schemas.microsoft.com/office/powerpoint/2010/main" val="17553828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accent5">
                    <a:lumMod val="50000"/>
                  </a:schemeClr>
                </a:solidFill>
                <a:latin typeface="Arial Nova Cond" panose="020B0506020202020204" pitchFamily="34" charset="0"/>
              </a:rPr>
              <a:t>Il </a:t>
            </a:r>
            <a:r>
              <a:rPr lang="it-IT" sz="1200" dirty="0" err="1">
                <a:solidFill>
                  <a:schemeClr val="accent5">
                    <a:lumMod val="50000"/>
                  </a:schemeClr>
                </a:solidFill>
                <a:latin typeface="Arial Nova Cond" panose="020B0506020202020204" pitchFamily="34" charset="0"/>
              </a:rPr>
              <a:t>financing</a:t>
            </a:r>
            <a:r>
              <a:rPr lang="it-IT" sz="1200" dirty="0">
                <a:solidFill>
                  <a:schemeClr val="accent5">
                    <a:lumMod val="50000"/>
                  </a:schemeClr>
                </a:solidFill>
                <a:latin typeface="Arial Nova Cond" panose="020B0506020202020204" pitchFamily="34" charset="0"/>
              </a:rPr>
              <a:t> di progetti dimostrativi di tecnologie innovative e innovazioni industriali pionieristiche</a:t>
            </a: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469000" y="459535"/>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3" name="CasellaDiTesto 2">
            <a:extLst>
              <a:ext uri="{FF2B5EF4-FFF2-40B4-BE49-F238E27FC236}">
                <a16:creationId xmlns:a16="http://schemas.microsoft.com/office/drawing/2014/main" id="{1272ED83-E396-C84B-AA2B-EFF9A348479A}"/>
              </a:ext>
            </a:extLst>
          </p:cNvPr>
          <p:cNvSpPr txBox="1"/>
          <p:nvPr/>
        </p:nvSpPr>
        <p:spPr>
          <a:xfrm>
            <a:off x="2654300" y="2357005"/>
            <a:ext cx="9169400" cy="4447371"/>
          </a:xfrm>
          <a:prstGeom prst="rect">
            <a:avLst/>
          </a:prstGeom>
          <a:noFill/>
        </p:spPr>
        <p:txBody>
          <a:bodyPr wrap="square" rtlCol="0">
            <a:spAutoFit/>
          </a:bodyPr>
          <a:lstStyle/>
          <a:p>
            <a:pPr marL="342900" indent="-342900">
              <a:buFont typeface="Wingdings" pitchFamily="2" charset="2"/>
              <a:buChar char="Ø"/>
            </a:pPr>
            <a:r>
              <a:rPr lang="it-IT" sz="2100" b="1" dirty="0">
                <a:solidFill>
                  <a:schemeClr val="accent1">
                    <a:lumMod val="75000"/>
                  </a:schemeClr>
                </a:solidFill>
              </a:rPr>
              <a:t>E’ fondamentale incorporare i </a:t>
            </a:r>
            <a:r>
              <a:rPr lang="it-IT" sz="2100" b="1" dirty="0" err="1">
                <a:solidFill>
                  <a:schemeClr val="accent1">
                    <a:lumMod val="75000"/>
                  </a:schemeClr>
                </a:solidFill>
              </a:rPr>
              <a:t>learning</a:t>
            </a:r>
            <a:r>
              <a:rPr lang="it-IT" sz="2100" b="1" dirty="0">
                <a:solidFill>
                  <a:schemeClr val="accent1">
                    <a:lumMod val="75000"/>
                  </a:schemeClr>
                </a:solidFill>
              </a:rPr>
              <a:t> </a:t>
            </a:r>
            <a:r>
              <a:rPr lang="it-IT" sz="2100" b="1" dirty="0" err="1">
                <a:solidFill>
                  <a:schemeClr val="accent1">
                    <a:lumMod val="75000"/>
                  </a:schemeClr>
                </a:solidFill>
              </a:rPr>
              <a:t>effect</a:t>
            </a:r>
            <a:r>
              <a:rPr lang="it-IT" sz="2100" b="1" dirty="0">
                <a:solidFill>
                  <a:schemeClr val="accent1">
                    <a:lumMod val="75000"/>
                  </a:schemeClr>
                </a:solidFill>
              </a:rPr>
              <a:t> nell’</a:t>
            </a:r>
            <a:r>
              <a:rPr lang="it-IT" sz="2100" b="1" dirty="0" err="1">
                <a:solidFill>
                  <a:schemeClr val="accent1">
                    <a:lumMod val="75000"/>
                  </a:schemeClr>
                </a:solidFill>
              </a:rPr>
              <a:t>Innovation</a:t>
            </a:r>
            <a:r>
              <a:rPr lang="it-IT" sz="2100" b="1" dirty="0">
                <a:solidFill>
                  <a:schemeClr val="accent1">
                    <a:lumMod val="75000"/>
                  </a:schemeClr>
                </a:solidFill>
              </a:rPr>
              <a:t> Fund per sostenerne l’efficacia nel tempo. </a:t>
            </a:r>
          </a:p>
          <a:p>
            <a:endParaRPr lang="it-IT" sz="2100" b="1" dirty="0">
              <a:solidFill>
                <a:schemeClr val="accent1">
                  <a:lumMod val="75000"/>
                </a:schemeClr>
              </a:solidFill>
            </a:endParaRPr>
          </a:p>
          <a:p>
            <a:pPr marL="342900" indent="-342900">
              <a:buFont typeface="Wingdings" pitchFamily="2" charset="2"/>
              <a:buChar char="Ø"/>
            </a:pPr>
            <a:r>
              <a:rPr lang="it-IT" sz="2100" b="1" dirty="0">
                <a:solidFill>
                  <a:schemeClr val="accent1">
                    <a:lumMod val="75000"/>
                  </a:schemeClr>
                </a:solidFill>
              </a:rPr>
              <a:t>E’ necessario definire dei criteri per valutare il successo di un progetto: </a:t>
            </a:r>
          </a:p>
          <a:p>
            <a:r>
              <a:rPr lang="it-IT" sz="2100" b="1" dirty="0">
                <a:solidFill>
                  <a:schemeClr val="accent1">
                    <a:lumMod val="75000"/>
                  </a:schemeClr>
                </a:solidFill>
              </a:rPr>
              <a:t>      </a:t>
            </a:r>
            <a:r>
              <a:rPr lang="it-IT" sz="2100" dirty="0">
                <a:solidFill>
                  <a:schemeClr val="accent1">
                    <a:lumMod val="75000"/>
                  </a:schemeClr>
                </a:solidFill>
              </a:rPr>
              <a:t>Come per il NER 300: CO2 catturata per la tecnologia CCS, o elettricità 	generata da fonti rinnovabili.</a:t>
            </a:r>
          </a:p>
          <a:p>
            <a:endParaRPr lang="it-IT" sz="1000" dirty="0">
              <a:solidFill>
                <a:schemeClr val="accent1">
                  <a:lumMod val="75000"/>
                </a:schemeClr>
              </a:solidFill>
            </a:endParaRPr>
          </a:p>
          <a:p>
            <a:r>
              <a:rPr lang="it-IT" sz="2100" dirty="0">
                <a:solidFill>
                  <a:schemeClr val="accent1">
                    <a:lumMod val="75000"/>
                  </a:schemeClr>
                </a:solidFill>
              </a:rPr>
              <a:t>Quali i possibili criteri? </a:t>
            </a:r>
          </a:p>
          <a:p>
            <a:endParaRPr lang="it-IT" sz="1000" dirty="0">
              <a:solidFill>
                <a:schemeClr val="accent1">
                  <a:lumMod val="75000"/>
                </a:schemeClr>
              </a:solidFill>
            </a:endParaRPr>
          </a:p>
          <a:p>
            <a:pPr marL="800100" lvl="1" indent="-342900">
              <a:buFont typeface="Arial" panose="020B0604020202020204" pitchFamily="34" charset="0"/>
              <a:buChar char="•"/>
            </a:pPr>
            <a:r>
              <a:rPr lang="it-IT" sz="2100" dirty="0">
                <a:solidFill>
                  <a:schemeClr val="accent1">
                    <a:lumMod val="75000"/>
                  </a:schemeClr>
                </a:solidFill>
              </a:rPr>
              <a:t>Raggiungimento delle </a:t>
            </a:r>
            <a:r>
              <a:rPr lang="it-IT" sz="2100" dirty="0" err="1">
                <a:solidFill>
                  <a:schemeClr val="accent1">
                    <a:lumMod val="75000"/>
                  </a:schemeClr>
                </a:solidFill>
              </a:rPr>
              <a:t>milestones</a:t>
            </a:r>
            <a:r>
              <a:rPr lang="it-IT" sz="2100" dirty="0">
                <a:solidFill>
                  <a:schemeClr val="accent1">
                    <a:lumMod val="75000"/>
                  </a:schemeClr>
                </a:solidFill>
              </a:rPr>
              <a:t> del progetto? </a:t>
            </a:r>
          </a:p>
          <a:p>
            <a:pPr marL="800100" lvl="1" indent="-342900">
              <a:buFont typeface="Arial" panose="020B0604020202020204" pitchFamily="34" charset="0"/>
              <a:buChar char="•"/>
            </a:pPr>
            <a:r>
              <a:rPr lang="it-IT" sz="2100" dirty="0">
                <a:solidFill>
                  <a:schemeClr val="accent1">
                    <a:lumMod val="75000"/>
                  </a:schemeClr>
                </a:solidFill>
              </a:rPr>
              <a:t>Quantità di </a:t>
            </a:r>
            <a:r>
              <a:rPr lang="it-IT" sz="2100" dirty="0" err="1">
                <a:solidFill>
                  <a:schemeClr val="accent1">
                    <a:lumMod val="75000"/>
                  </a:schemeClr>
                </a:solidFill>
              </a:rPr>
              <a:t>spillover</a:t>
            </a:r>
            <a:r>
              <a:rPr lang="it-IT" sz="2100" dirty="0">
                <a:solidFill>
                  <a:schemeClr val="accent1">
                    <a:lumMod val="75000"/>
                  </a:schemeClr>
                </a:solidFill>
              </a:rPr>
              <a:t> generati? </a:t>
            </a:r>
          </a:p>
          <a:p>
            <a:pPr marL="800100" lvl="1" indent="-342900">
              <a:buFont typeface="Arial" panose="020B0604020202020204" pitchFamily="34" charset="0"/>
              <a:buChar char="•"/>
            </a:pPr>
            <a:r>
              <a:rPr lang="it-IT" sz="2100" dirty="0">
                <a:solidFill>
                  <a:schemeClr val="accent1">
                    <a:lumMod val="75000"/>
                  </a:schemeClr>
                </a:solidFill>
              </a:rPr>
              <a:t>Miglioramento dei processi interni che rendono le aziende più innovative?</a:t>
            </a:r>
          </a:p>
          <a:p>
            <a:endParaRPr lang="it-IT" sz="2100" dirty="0">
              <a:solidFill>
                <a:schemeClr val="accent1">
                  <a:lumMod val="75000"/>
                </a:schemeClr>
              </a:solidFill>
            </a:endParaRPr>
          </a:p>
          <a:p>
            <a:r>
              <a:rPr lang="it-IT" sz="2100" dirty="0">
                <a:solidFill>
                  <a:schemeClr val="accent1">
                    <a:lumMod val="75000"/>
                  </a:schemeClr>
                </a:solidFill>
              </a:rPr>
              <a:t>	</a:t>
            </a:r>
            <a:endParaRPr lang="it-IT" sz="2100" dirty="0"/>
          </a:p>
        </p:txBody>
      </p:sp>
      <p:sp>
        <p:nvSpPr>
          <p:cNvPr id="7" name="CasellaDiTesto 6">
            <a:extLst>
              <a:ext uri="{FF2B5EF4-FFF2-40B4-BE49-F238E27FC236}">
                <a16:creationId xmlns:a16="http://schemas.microsoft.com/office/drawing/2014/main" id="{03906D52-B1BE-F448-8291-E8C3514E684A}"/>
              </a:ext>
            </a:extLst>
          </p:cNvPr>
          <p:cNvSpPr txBox="1"/>
          <p:nvPr/>
        </p:nvSpPr>
        <p:spPr>
          <a:xfrm>
            <a:off x="2654300" y="1690381"/>
            <a:ext cx="3008388" cy="430887"/>
          </a:xfrm>
          <a:prstGeom prst="rect">
            <a:avLst/>
          </a:prstGeom>
          <a:noFill/>
        </p:spPr>
        <p:txBody>
          <a:bodyPr wrap="none" rtlCol="0">
            <a:spAutoFit/>
          </a:bodyPr>
          <a:lstStyle/>
          <a:p>
            <a:r>
              <a:rPr lang="it-IT" sz="2200" b="1" dirty="0">
                <a:solidFill>
                  <a:schemeClr val="accent1">
                    <a:lumMod val="75000"/>
                  </a:schemeClr>
                </a:solidFill>
              </a:rPr>
              <a:t>Osservazioni conclusive </a:t>
            </a:r>
          </a:p>
        </p:txBody>
      </p:sp>
    </p:spTree>
    <p:extLst>
      <p:ext uri="{BB962C8B-B14F-4D97-AF65-F5344CB8AC3E}">
        <p14:creationId xmlns:p14="http://schemas.microsoft.com/office/powerpoint/2010/main" val="3928888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462543A5-1B66-4571-9988-F38EC6614379}"/>
              </a:ext>
            </a:extLst>
          </p:cNvPr>
          <p:cNvPicPr>
            <a:picLocks noChangeAspect="1"/>
          </p:cNvPicPr>
          <p:nvPr/>
        </p:nvPicPr>
        <p:blipFill rotWithShape="1">
          <a:blip r:embed="rId2">
            <a:extLst>
              <a:ext uri="{28A0092B-C50C-407E-A947-70E740481C1C}">
                <a14:useLocalDpi xmlns:a14="http://schemas.microsoft.com/office/drawing/2010/main" val="0"/>
              </a:ext>
            </a:extLst>
          </a:blip>
          <a:srcRect r="10141"/>
          <a:stretch/>
        </p:blipFill>
        <p:spPr>
          <a:xfrm>
            <a:off x="0" y="105520"/>
            <a:ext cx="12192000" cy="6646961"/>
          </a:xfrm>
          <a:prstGeom prst="rect">
            <a:avLst/>
          </a:prstGeom>
        </p:spPr>
      </p:pic>
      <p:sp>
        <p:nvSpPr>
          <p:cNvPr id="25" name="CasellaDiTesto 24">
            <a:extLst>
              <a:ext uri="{FF2B5EF4-FFF2-40B4-BE49-F238E27FC236}">
                <a16:creationId xmlns:a16="http://schemas.microsoft.com/office/drawing/2014/main" id="{38D42FF9-F1DC-4A46-BE30-04ED4008DA3F}"/>
              </a:ext>
            </a:extLst>
          </p:cNvPr>
          <p:cNvSpPr txBox="1"/>
          <p:nvPr/>
        </p:nvSpPr>
        <p:spPr>
          <a:xfrm>
            <a:off x="3758371" y="725675"/>
            <a:ext cx="8218967" cy="584775"/>
          </a:xfrm>
          <a:prstGeom prst="rect">
            <a:avLst/>
          </a:prstGeom>
          <a:noFill/>
        </p:spPr>
        <p:txBody>
          <a:bodyPr wrap="square" rtlCol="0">
            <a:spAutoFit/>
          </a:bodyPr>
          <a:lstStyle/>
          <a:p>
            <a:r>
              <a:rPr lang="it-IT" sz="3200" dirty="0">
                <a:solidFill>
                  <a:schemeClr val="bg1"/>
                </a:solidFill>
                <a:latin typeface="Arial Nova Cond" panose="020B0506020202020204" pitchFamily="34" charset="0"/>
              </a:rPr>
              <a:t>IL SISTEMA EU ETS NELLA FASE 2021-2030</a:t>
            </a:r>
          </a:p>
        </p:txBody>
      </p:sp>
      <p:sp>
        <p:nvSpPr>
          <p:cNvPr id="2" name="Rettangolo 1">
            <a:extLst>
              <a:ext uri="{FF2B5EF4-FFF2-40B4-BE49-F238E27FC236}">
                <a16:creationId xmlns:a16="http://schemas.microsoft.com/office/drawing/2014/main" id="{78C4A02B-8A9A-4F5B-9544-45240C2622F4}"/>
              </a:ext>
            </a:extLst>
          </p:cNvPr>
          <p:cNvSpPr/>
          <p:nvPr/>
        </p:nvSpPr>
        <p:spPr>
          <a:xfrm>
            <a:off x="0" y="9266"/>
            <a:ext cx="12192000" cy="6858000"/>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CasellaDiTesto 12">
            <a:extLst>
              <a:ext uri="{FF2B5EF4-FFF2-40B4-BE49-F238E27FC236}">
                <a16:creationId xmlns:a16="http://schemas.microsoft.com/office/drawing/2014/main" id="{C10BF2DD-8611-4EA0-8E72-8B8B3763102F}"/>
              </a:ext>
            </a:extLst>
          </p:cNvPr>
          <p:cNvSpPr txBox="1"/>
          <p:nvPr/>
        </p:nvSpPr>
        <p:spPr>
          <a:xfrm>
            <a:off x="1596000" y="1341690"/>
            <a:ext cx="9000000" cy="2689775"/>
          </a:xfrm>
          <a:prstGeom prst="rect">
            <a:avLst/>
          </a:prstGeom>
          <a:noFill/>
        </p:spPr>
        <p:txBody>
          <a:bodyPr wrap="square" rtlCol="0">
            <a:spAutoFit/>
          </a:bodyPr>
          <a:lstStyle/>
          <a:p>
            <a:pPr algn="ctr">
              <a:lnSpc>
                <a:spcPct val="150000"/>
              </a:lnSpc>
            </a:pPr>
            <a:r>
              <a:rPr lang="it-IT" sz="6000" i="1" spc="600" dirty="0">
                <a:solidFill>
                  <a:schemeClr val="accent5">
                    <a:lumMod val="50000"/>
                  </a:schemeClr>
                </a:solidFill>
                <a:effectLst>
                  <a:outerShdw blurRad="38100" dist="38100" dir="2700000" algn="tl">
                    <a:srgbClr val="000000">
                      <a:alpha val="43137"/>
                    </a:srgbClr>
                  </a:outerShdw>
                </a:effectLst>
                <a:latin typeface="Arial Nova Cond" panose="020B0506020202020204" pitchFamily="34" charset="0"/>
              </a:rPr>
              <a:t>GRAZIE</a:t>
            </a:r>
          </a:p>
          <a:p>
            <a:pPr algn="ctr">
              <a:lnSpc>
                <a:spcPct val="150000"/>
              </a:lnSpc>
            </a:pPr>
            <a:r>
              <a:rPr lang="it-IT" sz="6000" i="1" spc="600" dirty="0">
                <a:solidFill>
                  <a:schemeClr val="accent5">
                    <a:lumMod val="50000"/>
                  </a:schemeClr>
                </a:solidFill>
                <a:effectLst>
                  <a:outerShdw blurRad="38100" dist="38100" dir="2700000" algn="tl">
                    <a:srgbClr val="000000">
                      <a:alpha val="43137"/>
                    </a:srgbClr>
                  </a:outerShdw>
                </a:effectLst>
                <a:latin typeface="Arial Nova Cond" panose="020B0506020202020204" pitchFamily="34" charset="0"/>
              </a:rPr>
              <a:t>PER L’ATTENZIONE</a:t>
            </a:r>
            <a:endParaRPr lang="it-IT" sz="6000" spc="600" dirty="0">
              <a:solidFill>
                <a:schemeClr val="accent5">
                  <a:lumMod val="50000"/>
                </a:schemeClr>
              </a:solidFill>
              <a:effectLst>
                <a:outerShdw blurRad="38100" dist="38100" dir="2700000" algn="tl">
                  <a:srgbClr val="000000">
                    <a:alpha val="43137"/>
                  </a:srgbClr>
                </a:outerShdw>
              </a:effectLst>
              <a:latin typeface="Arial Nova Cond" panose="020B0506020202020204" pitchFamily="34" charset="0"/>
            </a:endParaRPr>
          </a:p>
        </p:txBody>
      </p:sp>
      <p:pic>
        <p:nvPicPr>
          <p:cNvPr id="24" name="Immagine 23">
            <a:extLst>
              <a:ext uri="{FF2B5EF4-FFF2-40B4-BE49-F238E27FC236}">
                <a16:creationId xmlns:a16="http://schemas.microsoft.com/office/drawing/2014/main" id="{00B74687-B299-4AAC-AF37-49F4C1DA2B5C}"/>
              </a:ext>
            </a:extLst>
          </p:cNvPr>
          <p:cNvPicPr>
            <a:picLocks noChangeAspect="1"/>
          </p:cNvPicPr>
          <p:nvPr/>
        </p:nvPicPr>
        <p:blipFill rotWithShape="1">
          <a:blip r:embed="rId3">
            <a:extLst>
              <a:ext uri="{28A0092B-C50C-407E-A947-70E740481C1C}">
                <a14:useLocalDpi xmlns:a14="http://schemas.microsoft.com/office/drawing/2010/main" val="0"/>
              </a:ext>
            </a:extLst>
          </a:blip>
          <a:srcRect b="12810"/>
          <a:stretch/>
        </p:blipFill>
        <p:spPr>
          <a:xfrm>
            <a:off x="798808" y="5735997"/>
            <a:ext cx="2074497" cy="897415"/>
          </a:xfrm>
          <a:prstGeom prst="rect">
            <a:avLst/>
          </a:prstGeom>
        </p:spPr>
      </p:pic>
      <p:pic>
        <p:nvPicPr>
          <p:cNvPr id="28" name="Immagine 27">
            <a:extLst>
              <a:ext uri="{FF2B5EF4-FFF2-40B4-BE49-F238E27FC236}">
                <a16:creationId xmlns:a16="http://schemas.microsoft.com/office/drawing/2014/main" id="{6D88B68E-0F18-412B-846E-FC936BEE31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73305" y="5735997"/>
            <a:ext cx="1682653" cy="897415"/>
          </a:xfrm>
          <a:prstGeom prst="rect">
            <a:avLst/>
          </a:prstGeom>
        </p:spPr>
      </p:pic>
      <p:pic>
        <p:nvPicPr>
          <p:cNvPr id="12" name="Immagine 11">
            <a:extLst>
              <a:ext uri="{FF2B5EF4-FFF2-40B4-BE49-F238E27FC236}">
                <a16:creationId xmlns:a16="http://schemas.microsoft.com/office/drawing/2014/main" id="{7FB54F5E-5BD4-4795-BB47-9589A86AFCBA}"/>
              </a:ext>
            </a:extLst>
          </p:cNvPr>
          <p:cNvPicPr>
            <a:picLocks noChangeAspect="1"/>
          </p:cNvPicPr>
          <p:nvPr/>
        </p:nvPicPr>
        <p:blipFill rotWithShape="1">
          <a:blip r:embed="rId5">
            <a:extLst>
              <a:ext uri="{28A0092B-C50C-407E-A947-70E740481C1C}">
                <a14:useLocalDpi xmlns:a14="http://schemas.microsoft.com/office/drawing/2010/main" val="0"/>
              </a:ext>
            </a:extLst>
          </a:blip>
          <a:srcRect l="7536" t="22370" r="8804" b="19382"/>
          <a:stretch/>
        </p:blipFill>
        <p:spPr>
          <a:xfrm>
            <a:off x="9445304" y="5880228"/>
            <a:ext cx="1847850" cy="617350"/>
          </a:xfrm>
          <a:prstGeom prst="rect">
            <a:avLst/>
          </a:prstGeom>
        </p:spPr>
      </p:pic>
      <p:sp>
        <p:nvSpPr>
          <p:cNvPr id="15" name="CasellaDiTesto 14">
            <a:extLst>
              <a:ext uri="{FF2B5EF4-FFF2-40B4-BE49-F238E27FC236}">
                <a16:creationId xmlns:a16="http://schemas.microsoft.com/office/drawing/2014/main" id="{21B9EC2B-6F3C-4509-85DE-84321D0858AB}"/>
              </a:ext>
            </a:extLst>
          </p:cNvPr>
          <p:cNvSpPr txBox="1"/>
          <p:nvPr/>
        </p:nvSpPr>
        <p:spPr>
          <a:xfrm>
            <a:off x="8519724" y="6004237"/>
            <a:ext cx="1338938" cy="369332"/>
          </a:xfrm>
          <a:prstGeom prst="rect">
            <a:avLst/>
          </a:prstGeom>
          <a:noFill/>
        </p:spPr>
        <p:txBody>
          <a:bodyPr wrap="square" rtlCol="0">
            <a:spAutoFit/>
          </a:bodyPr>
          <a:lstStyle/>
          <a:p>
            <a:r>
              <a:rPr lang="it-IT" dirty="0">
                <a:solidFill>
                  <a:srgbClr val="365899"/>
                </a:solidFill>
              </a:rPr>
              <a:t>Partner</a:t>
            </a:r>
          </a:p>
        </p:txBody>
      </p:sp>
      <p:sp>
        <p:nvSpPr>
          <p:cNvPr id="16" name="CasellaDiTesto 15">
            <a:extLst>
              <a:ext uri="{FF2B5EF4-FFF2-40B4-BE49-F238E27FC236}">
                <a16:creationId xmlns:a16="http://schemas.microsoft.com/office/drawing/2014/main" id="{2808D140-8640-4B34-8DC3-9958D70A3258}"/>
              </a:ext>
            </a:extLst>
          </p:cNvPr>
          <p:cNvSpPr txBox="1"/>
          <p:nvPr/>
        </p:nvSpPr>
        <p:spPr>
          <a:xfrm>
            <a:off x="6096000" y="6004237"/>
            <a:ext cx="1296538" cy="369332"/>
          </a:xfrm>
          <a:prstGeom prst="rect">
            <a:avLst/>
          </a:prstGeom>
          <a:noFill/>
        </p:spPr>
        <p:txBody>
          <a:bodyPr wrap="square" rtlCol="0">
            <a:spAutoFit/>
          </a:bodyPr>
          <a:lstStyle/>
          <a:p>
            <a:r>
              <a:rPr lang="it-IT" dirty="0">
                <a:solidFill>
                  <a:srgbClr val="003C58"/>
                </a:solidFill>
              </a:rPr>
              <a:t>Sponsor</a:t>
            </a:r>
          </a:p>
        </p:txBody>
      </p:sp>
      <p:pic>
        <p:nvPicPr>
          <p:cNvPr id="17" name="Immagine 16">
            <a:extLst>
              <a:ext uri="{FF2B5EF4-FFF2-40B4-BE49-F238E27FC236}">
                <a16:creationId xmlns:a16="http://schemas.microsoft.com/office/drawing/2014/main" id="{665D8E52-589B-482B-A437-5D8912AA92A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79372" y="5884365"/>
            <a:ext cx="852707" cy="609076"/>
          </a:xfrm>
          <a:prstGeom prst="rect">
            <a:avLst/>
          </a:prstGeom>
        </p:spPr>
      </p:pic>
    </p:spTree>
    <p:extLst>
      <p:ext uri="{BB962C8B-B14F-4D97-AF65-F5344CB8AC3E}">
        <p14:creationId xmlns:p14="http://schemas.microsoft.com/office/powerpoint/2010/main" val="656507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30518" y="3947243"/>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accent5">
                    <a:lumMod val="50000"/>
                  </a:schemeClr>
                </a:solidFill>
                <a:latin typeface="Arial Nova Cond" panose="020B0506020202020204" pitchFamily="34" charset="0"/>
              </a:rPr>
              <a:t>Gli impatti della riserva stabilizzatrice e il </a:t>
            </a:r>
            <a:r>
              <a:rPr lang="it-IT" sz="1200" dirty="0" err="1">
                <a:solidFill>
                  <a:schemeClr val="accent5">
                    <a:lumMod val="50000"/>
                  </a:schemeClr>
                </a:solidFill>
                <a:latin typeface="Arial Nova Cond" panose="020B0506020202020204" pitchFamily="34" charset="0"/>
              </a:rPr>
              <a:t>financing</a:t>
            </a:r>
            <a:r>
              <a:rPr lang="it-IT" sz="1200" dirty="0">
                <a:solidFill>
                  <a:schemeClr val="accent5">
                    <a:lumMod val="50000"/>
                  </a:schemeClr>
                </a:solidFill>
                <a:latin typeface="Arial Nova Cond" panose="020B0506020202020204" pitchFamily="34" charset="0"/>
              </a:rPr>
              <a:t> di progetti dimostrativi di tecnologie innovative e innovazioni industriali pionieristiche</a:t>
            </a: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2831071" y="3121098"/>
            <a:ext cx="5779146" cy="2277547"/>
          </a:xfrm>
          <a:prstGeom prst="rect">
            <a:avLst/>
          </a:prstGeom>
          <a:noFill/>
        </p:spPr>
        <p:txBody>
          <a:bodyPr wrap="none" rtlCol="0">
            <a:spAutoFit/>
          </a:bodyPr>
          <a:lstStyle/>
          <a:p>
            <a:pPr>
              <a:defRPr/>
            </a:pPr>
            <a:endParaRPr lang="en-US" sz="1000" dirty="0">
              <a:solidFill>
                <a:schemeClr val="accent1">
                  <a:lumMod val="75000"/>
                </a:schemeClr>
              </a:solidFill>
              <a:latin typeface="Corbel" panose="020B0503020204020204" pitchFamily="34" charset="0"/>
              <a:cs typeface="Calibri Light" panose="020F0302020204030204" pitchFamily="34" charset="0"/>
            </a:endParaRPr>
          </a:p>
          <a:p>
            <a:pPr marL="457200" indent="-457200">
              <a:buFont typeface="+mj-lt"/>
              <a:buAutoNum type="arabicParenR"/>
              <a:defRPr/>
            </a:pPr>
            <a:r>
              <a:rPr lang="en-US" sz="2200" dirty="0">
                <a:solidFill>
                  <a:schemeClr val="accent1">
                    <a:lumMod val="75000"/>
                  </a:schemeClr>
                </a:solidFill>
                <a:latin typeface="Corbel" panose="020B0503020204020204" pitchFamily="34" charset="0"/>
                <a:cs typeface="Calibri Light" panose="020F0302020204030204" pitchFamily="34" charset="0"/>
              </a:rPr>
              <a:t>Free allowance allocation</a:t>
            </a:r>
          </a:p>
          <a:p>
            <a:pPr marL="457200" indent="-457200">
              <a:buFont typeface="+mj-lt"/>
              <a:buAutoNum type="arabicParenR"/>
              <a:defRPr/>
            </a:pPr>
            <a:r>
              <a:rPr lang="en-US" sz="2200" dirty="0">
                <a:solidFill>
                  <a:schemeClr val="accent1">
                    <a:lumMod val="75000"/>
                  </a:schemeClr>
                </a:solidFill>
                <a:latin typeface="Corbel" panose="020B0503020204020204" pitchFamily="34" charset="0"/>
                <a:cs typeface="Calibri Light" panose="020F0302020204030204" pitchFamily="34" charset="0"/>
              </a:rPr>
              <a:t>Competitiveness effects and carbon leakage</a:t>
            </a:r>
          </a:p>
          <a:p>
            <a:pPr marL="457200" indent="-457200">
              <a:buFont typeface="+mj-lt"/>
              <a:buAutoNum type="arabicParenR"/>
              <a:defRPr/>
            </a:pPr>
            <a:r>
              <a:rPr lang="en-US" sz="2200" b="1" dirty="0">
                <a:solidFill>
                  <a:schemeClr val="accent1">
                    <a:lumMod val="75000"/>
                  </a:schemeClr>
                </a:solidFill>
                <a:latin typeface="Corbel" panose="020B0503020204020204" pitchFamily="34" charset="0"/>
                <a:cs typeface="Calibri Light" panose="020F0302020204030204" pitchFamily="34" charset="0"/>
              </a:rPr>
              <a:t>Interactions with other policies</a:t>
            </a:r>
          </a:p>
          <a:p>
            <a:pPr marL="457200" indent="-457200">
              <a:buFont typeface="+mj-lt"/>
              <a:buAutoNum type="arabicParenR"/>
              <a:defRPr/>
            </a:pPr>
            <a:r>
              <a:rPr lang="en-US" sz="2200" b="1" dirty="0">
                <a:solidFill>
                  <a:schemeClr val="accent1">
                    <a:lumMod val="75000"/>
                  </a:schemeClr>
                </a:solidFill>
                <a:latin typeface="Corbel" panose="020B0503020204020204" pitchFamily="34" charset="0"/>
                <a:cs typeface="Calibri Light" panose="020F0302020204030204" pitchFamily="34" charset="0"/>
              </a:rPr>
              <a:t>Low-carbon innovation and investment</a:t>
            </a:r>
          </a:p>
          <a:p>
            <a:pPr marL="457200" indent="-457200">
              <a:buFont typeface="+mj-lt"/>
              <a:buAutoNum type="arabicParenR"/>
              <a:defRPr/>
            </a:pPr>
            <a:r>
              <a:rPr lang="en-US" sz="2200" dirty="0">
                <a:solidFill>
                  <a:schemeClr val="accent1">
                    <a:lumMod val="75000"/>
                  </a:schemeClr>
                </a:solidFill>
                <a:latin typeface="Corbel" panose="020B0503020204020204" pitchFamily="34" charset="0"/>
                <a:cs typeface="Calibri Light" panose="020F0302020204030204" pitchFamily="34" charset="0"/>
              </a:rPr>
              <a:t>The international dimension</a:t>
            </a:r>
          </a:p>
          <a:p>
            <a:pPr marL="457200" indent="-457200">
              <a:buFont typeface="+mj-lt"/>
              <a:buAutoNum type="arabicParenR"/>
              <a:defRPr/>
            </a:pPr>
            <a:r>
              <a:rPr lang="en-US" sz="2200" dirty="0">
                <a:solidFill>
                  <a:schemeClr val="accent1">
                    <a:lumMod val="75000"/>
                  </a:schemeClr>
                </a:solidFill>
                <a:latin typeface="Corbel" panose="020B0503020204020204" pitchFamily="34" charset="0"/>
                <a:cs typeface="Calibri Light" panose="020F0302020204030204" pitchFamily="34" charset="0"/>
              </a:rPr>
              <a:t>A multi-criteria evaluation of the EU ETS</a:t>
            </a:r>
          </a:p>
        </p:txBody>
      </p:sp>
      <p:sp>
        <p:nvSpPr>
          <p:cNvPr id="4" name="Rettangolo 3">
            <a:extLst>
              <a:ext uri="{FF2B5EF4-FFF2-40B4-BE49-F238E27FC236}">
                <a16:creationId xmlns:a16="http://schemas.microsoft.com/office/drawing/2014/main" id="{FA63D45B-1D4A-334F-B181-4846ED7924E0}"/>
              </a:ext>
            </a:extLst>
          </p:cNvPr>
          <p:cNvSpPr/>
          <p:nvPr/>
        </p:nvSpPr>
        <p:spPr>
          <a:xfrm>
            <a:off x="2590799" y="1865522"/>
            <a:ext cx="15064457" cy="769441"/>
          </a:xfrm>
          <a:prstGeom prst="rect">
            <a:avLst/>
          </a:prstGeom>
        </p:spPr>
        <p:txBody>
          <a:bodyPr wrap="square">
            <a:spAutoFit/>
          </a:bodyPr>
          <a:lstStyle/>
          <a:p>
            <a:r>
              <a:rPr lang="en-US" altLang="en-US" sz="2200" b="1" dirty="0">
                <a:solidFill>
                  <a:schemeClr val="accent1">
                    <a:lumMod val="75000"/>
                  </a:schemeClr>
                </a:solidFill>
                <a:latin typeface="Corbel" panose="020B0503020204020204" pitchFamily="34" charset="0"/>
                <a:cs typeface="Calibri Light" panose="020F0302020204030204" pitchFamily="34" charset="0"/>
              </a:rPr>
              <a:t>Il Report: </a:t>
            </a:r>
            <a:r>
              <a:rPr lang="en-US" altLang="en-US" sz="2200" b="1" dirty="0" err="1">
                <a:solidFill>
                  <a:schemeClr val="accent1">
                    <a:lumMod val="75000"/>
                  </a:schemeClr>
                </a:solidFill>
                <a:latin typeface="Corbel" panose="020B0503020204020204" pitchFamily="34" charset="0"/>
                <a:cs typeface="Calibri Light" panose="020F0302020204030204" pitchFamily="34" charset="0"/>
              </a:rPr>
              <a:t>una</a:t>
            </a:r>
            <a:r>
              <a:rPr lang="en-US" altLang="en-US" sz="2200" b="1" dirty="0">
                <a:solidFill>
                  <a:schemeClr val="accent1">
                    <a:lumMod val="75000"/>
                  </a:schemeClr>
                </a:solidFill>
                <a:latin typeface="Corbel" panose="020B0503020204020204" pitchFamily="34" charset="0"/>
                <a:cs typeface="Calibri Light" panose="020F0302020204030204" pitchFamily="34" charset="0"/>
              </a:rPr>
              <a:t> </a:t>
            </a:r>
            <a:r>
              <a:rPr lang="en-US" altLang="en-US" sz="2200" b="1" dirty="0" err="1">
                <a:solidFill>
                  <a:schemeClr val="accent1">
                    <a:lumMod val="75000"/>
                  </a:schemeClr>
                </a:solidFill>
                <a:latin typeface="Corbel" panose="020B0503020204020204" pitchFamily="34" charset="0"/>
                <a:cs typeface="Calibri Light" panose="020F0302020204030204" pitchFamily="34" charset="0"/>
              </a:rPr>
              <a:t>valutazione</a:t>
            </a:r>
            <a:r>
              <a:rPr lang="en-US" altLang="en-US" sz="2200" b="1" dirty="0">
                <a:solidFill>
                  <a:schemeClr val="accent1">
                    <a:lumMod val="75000"/>
                  </a:schemeClr>
                </a:solidFill>
                <a:latin typeface="Corbel" panose="020B0503020204020204" pitchFamily="34" charset="0"/>
                <a:cs typeface="Calibri Light" panose="020F0302020204030204" pitchFamily="34" charset="0"/>
              </a:rPr>
              <a:t> </a:t>
            </a:r>
            <a:r>
              <a:rPr lang="en-US" altLang="en-US" sz="2200" b="1" dirty="0" err="1">
                <a:solidFill>
                  <a:schemeClr val="accent1">
                    <a:lumMod val="75000"/>
                  </a:schemeClr>
                </a:solidFill>
                <a:latin typeface="Corbel" panose="020B0503020204020204" pitchFamily="34" charset="0"/>
                <a:cs typeface="Calibri Light" panose="020F0302020204030204" pitchFamily="34" charset="0"/>
              </a:rPr>
              <a:t>dell’EU</a:t>
            </a:r>
            <a:r>
              <a:rPr lang="en-US" altLang="en-US" sz="2200" b="1" dirty="0">
                <a:solidFill>
                  <a:schemeClr val="accent1">
                    <a:lumMod val="75000"/>
                  </a:schemeClr>
                </a:solidFill>
                <a:latin typeface="Corbel" panose="020B0503020204020204" pitchFamily="34" charset="0"/>
                <a:cs typeface="Calibri Light" panose="020F0302020204030204" pitchFamily="34" charset="0"/>
              </a:rPr>
              <a:t> ETS </a:t>
            </a:r>
            <a:r>
              <a:rPr lang="en-US" altLang="en-US" sz="2200" b="1" dirty="0" err="1">
                <a:solidFill>
                  <a:schemeClr val="accent1">
                    <a:lumMod val="75000"/>
                  </a:schemeClr>
                </a:solidFill>
                <a:latin typeface="Corbel" panose="020B0503020204020204" pitchFamily="34" charset="0"/>
                <a:cs typeface="Calibri Light" panose="020F0302020204030204" pitchFamily="34" charset="0"/>
              </a:rPr>
              <a:t>basato</a:t>
            </a:r>
            <a:r>
              <a:rPr lang="en-US" altLang="en-US" sz="2200" b="1" dirty="0">
                <a:solidFill>
                  <a:schemeClr val="accent1">
                    <a:lumMod val="75000"/>
                  </a:schemeClr>
                </a:solidFill>
                <a:latin typeface="Corbel" panose="020B0503020204020204" pitchFamily="34" charset="0"/>
                <a:cs typeface="Calibri Light" panose="020F0302020204030204" pitchFamily="34" charset="0"/>
              </a:rPr>
              <a:t> </a:t>
            </a:r>
            <a:r>
              <a:rPr lang="en-US" altLang="en-US" sz="2200" b="1" dirty="0" err="1">
                <a:solidFill>
                  <a:schemeClr val="accent1">
                    <a:lumMod val="75000"/>
                  </a:schemeClr>
                </a:solidFill>
                <a:latin typeface="Corbel" panose="020B0503020204020204" pitchFamily="34" charset="0"/>
                <a:cs typeface="Calibri Light" panose="020F0302020204030204" pitchFamily="34" charset="0"/>
              </a:rPr>
              <a:t>sulla</a:t>
            </a:r>
            <a:r>
              <a:rPr lang="en-US" altLang="en-US" sz="2200" b="1" dirty="0">
                <a:solidFill>
                  <a:schemeClr val="accent1">
                    <a:lumMod val="75000"/>
                  </a:schemeClr>
                </a:solidFill>
                <a:latin typeface="Corbel" panose="020B0503020204020204" pitchFamily="34" charset="0"/>
                <a:cs typeface="Calibri Light" panose="020F0302020204030204" pitchFamily="34" charset="0"/>
              </a:rPr>
              <a:t> </a:t>
            </a:r>
          </a:p>
          <a:p>
            <a:r>
              <a:rPr lang="en-US" altLang="en-US" sz="2200" b="1" dirty="0" err="1">
                <a:solidFill>
                  <a:schemeClr val="accent1">
                    <a:lumMod val="75000"/>
                  </a:schemeClr>
                </a:solidFill>
                <a:latin typeface="Corbel" panose="020B0503020204020204" pitchFamily="34" charset="0"/>
                <a:cs typeface="Calibri Light" panose="020F0302020204030204" pitchFamily="34" charset="0"/>
              </a:rPr>
              <a:t>revisione</a:t>
            </a:r>
            <a:r>
              <a:rPr lang="en-US" altLang="en-US" sz="2200" b="1" dirty="0">
                <a:solidFill>
                  <a:schemeClr val="accent1">
                    <a:lumMod val="75000"/>
                  </a:schemeClr>
                </a:solidFill>
                <a:latin typeface="Corbel" panose="020B0503020204020204" pitchFamily="34" charset="0"/>
                <a:cs typeface="Calibri Light" panose="020F0302020204030204" pitchFamily="34" charset="0"/>
              </a:rPr>
              <a:t> </a:t>
            </a:r>
            <a:r>
              <a:rPr lang="en-US" altLang="en-US" sz="2200" b="1" dirty="0" err="1">
                <a:solidFill>
                  <a:schemeClr val="accent1">
                    <a:lumMod val="75000"/>
                  </a:schemeClr>
                </a:solidFill>
                <a:latin typeface="Corbel" panose="020B0503020204020204" pitchFamily="34" charset="0"/>
                <a:cs typeface="Calibri Light" panose="020F0302020204030204" pitchFamily="34" charset="0"/>
              </a:rPr>
              <a:t>della</a:t>
            </a:r>
            <a:r>
              <a:rPr lang="en-US" altLang="en-US" sz="2200" b="1" dirty="0">
                <a:solidFill>
                  <a:schemeClr val="accent1">
                    <a:lumMod val="75000"/>
                  </a:schemeClr>
                </a:solidFill>
                <a:latin typeface="Corbel" panose="020B0503020204020204" pitchFamily="34" charset="0"/>
                <a:cs typeface="Calibri Light" panose="020F0302020204030204" pitchFamily="34" charset="0"/>
              </a:rPr>
              <a:t> </a:t>
            </a:r>
            <a:r>
              <a:rPr lang="en-US" altLang="en-US" sz="2200" b="1" dirty="0" err="1">
                <a:solidFill>
                  <a:schemeClr val="accent1">
                    <a:lumMod val="75000"/>
                  </a:schemeClr>
                </a:solidFill>
                <a:latin typeface="Corbel" panose="020B0503020204020204" pitchFamily="34" charset="0"/>
                <a:cs typeface="Calibri Light" panose="020F0302020204030204" pitchFamily="34" charset="0"/>
              </a:rPr>
              <a:t>letteratura</a:t>
            </a:r>
            <a:endParaRPr lang="it-IT" sz="2200" dirty="0">
              <a:solidFill>
                <a:schemeClr val="accent1">
                  <a:lumMod val="75000"/>
                </a:schemeClr>
              </a:solidFill>
              <a:latin typeface="Corbel" panose="020B0503020204020204" pitchFamily="34" charset="0"/>
            </a:endParaRPr>
          </a:p>
        </p:txBody>
      </p:sp>
      <p:sp>
        <p:nvSpPr>
          <p:cNvPr id="15" name="CasellaDiTesto 14">
            <a:extLst>
              <a:ext uri="{FF2B5EF4-FFF2-40B4-BE49-F238E27FC236}">
                <a16:creationId xmlns:a16="http://schemas.microsoft.com/office/drawing/2014/main" id="{AAC4A03B-B0B2-C147-988C-EEE7F7A595D4}"/>
              </a:ext>
            </a:extLst>
          </p:cNvPr>
          <p:cNvSpPr txBox="1"/>
          <p:nvPr/>
        </p:nvSpPr>
        <p:spPr>
          <a:xfrm flipV="1">
            <a:off x="7674015" y="1435261"/>
            <a:ext cx="2606058" cy="724422"/>
          </a:xfrm>
          <a:prstGeom prst="rect">
            <a:avLst/>
          </a:prstGeom>
          <a:noFill/>
        </p:spPr>
        <p:txBody>
          <a:bodyPr wrap="square" rtlCol="0">
            <a:spAutoFit/>
          </a:bodyPr>
          <a:lstStyle/>
          <a:p>
            <a:endParaRPr lang="it-IT" dirty="0"/>
          </a:p>
        </p:txBody>
      </p:sp>
      <p:pic>
        <p:nvPicPr>
          <p:cNvPr id="3073" name="Picture 1" descr="page1image3820576">
            <a:extLst>
              <a:ext uri="{FF2B5EF4-FFF2-40B4-BE49-F238E27FC236}">
                <a16:creationId xmlns:a16="http://schemas.microsoft.com/office/drawing/2014/main" id="{11598E50-2365-0640-A19D-401280101D1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13345" y="2031883"/>
            <a:ext cx="1793287" cy="1686755"/>
          </a:xfrm>
          <a:prstGeom prst="rect">
            <a:avLst/>
          </a:prstGeom>
          <a:noFill/>
          <a:extLst>
            <a:ext uri="{909E8E84-426E-40DD-AFC4-6F175D3DCCD1}">
              <a14:hiddenFill xmlns:a14="http://schemas.microsoft.com/office/drawing/2010/main">
                <a:solidFill>
                  <a:srgbClr val="FFFFFF"/>
                </a:solidFill>
              </a14:hiddenFill>
            </a:ext>
          </a:extLst>
        </p:spPr>
      </p:pic>
      <p:pic>
        <p:nvPicPr>
          <p:cNvPr id="3" name="Immagine 2">
            <a:extLst>
              <a:ext uri="{FF2B5EF4-FFF2-40B4-BE49-F238E27FC236}">
                <a16:creationId xmlns:a16="http://schemas.microsoft.com/office/drawing/2014/main" id="{536ABB51-FBB7-6747-9169-332F6409BA3E}"/>
              </a:ext>
            </a:extLst>
          </p:cNvPr>
          <p:cNvPicPr>
            <a:picLocks noChangeAspect="1"/>
          </p:cNvPicPr>
          <p:nvPr/>
        </p:nvPicPr>
        <p:blipFill>
          <a:blip r:embed="rId6"/>
          <a:stretch>
            <a:fillRect/>
          </a:stretch>
        </p:blipFill>
        <p:spPr>
          <a:xfrm>
            <a:off x="9961418" y="3718637"/>
            <a:ext cx="1645213" cy="1645213"/>
          </a:xfrm>
          <a:prstGeom prst="rect">
            <a:avLst/>
          </a:prstGeom>
        </p:spPr>
      </p:pic>
      <p:sp>
        <p:nvSpPr>
          <p:cNvPr id="5" name="CasellaDiTesto 4">
            <a:extLst>
              <a:ext uri="{FF2B5EF4-FFF2-40B4-BE49-F238E27FC236}">
                <a16:creationId xmlns:a16="http://schemas.microsoft.com/office/drawing/2014/main" id="{8067131B-13EF-9A41-9E9C-DB047086F198}"/>
              </a:ext>
            </a:extLst>
          </p:cNvPr>
          <p:cNvSpPr txBox="1"/>
          <p:nvPr/>
        </p:nvSpPr>
        <p:spPr>
          <a:xfrm>
            <a:off x="2831070" y="2875260"/>
            <a:ext cx="5881129" cy="430887"/>
          </a:xfrm>
          <a:prstGeom prst="rect">
            <a:avLst/>
          </a:prstGeom>
          <a:noFill/>
        </p:spPr>
        <p:txBody>
          <a:bodyPr wrap="square" rtlCol="0">
            <a:spAutoFit/>
          </a:bodyPr>
          <a:lstStyle/>
          <a:p>
            <a:r>
              <a:rPr lang="it-IT" sz="2200" dirty="0">
                <a:solidFill>
                  <a:schemeClr val="accent1">
                    <a:lumMod val="75000"/>
                  </a:schemeClr>
                </a:solidFill>
              </a:rPr>
              <a:t>6 capitoli:</a:t>
            </a:r>
          </a:p>
        </p:txBody>
      </p:sp>
      <p:sp>
        <p:nvSpPr>
          <p:cNvPr id="7" name="CasellaDiTesto 6">
            <a:extLst>
              <a:ext uri="{FF2B5EF4-FFF2-40B4-BE49-F238E27FC236}">
                <a16:creationId xmlns:a16="http://schemas.microsoft.com/office/drawing/2014/main" id="{993E44C4-743C-AB43-94B1-83BDF0D724AD}"/>
              </a:ext>
            </a:extLst>
          </p:cNvPr>
          <p:cNvSpPr txBox="1"/>
          <p:nvPr/>
        </p:nvSpPr>
        <p:spPr>
          <a:xfrm>
            <a:off x="2831070" y="5676400"/>
            <a:ext cx="6884430" cy="707886"/>
          </a:xfrm>
          <a:prstGeom prst="rect">
            <a:avLst/>
          </a:prstGeom>
          <a:noFill/>
        </p:spPr>
        <p:txBody>
          <a:bodyPr wrap="square" rtlCol="0">
            <a:spAutoFit/>
          </a:bodyPr>
          <a:lstStyle/>
          <a:p>
            <a:r>
              <a:rPr lang="it-IT" sz="2000" dirty="0">
                <a:solidFill>
                  <a:schemeClr val="accent1">
                    <a:lumMod val="75000"/>
                  </a:schemeClr>
                </a:solidFill>
              </a:rPr>
              <a:t>4 Carbon Market Workshops (</a:t>
            </a:r>
            <a:r>
              <a:rPr lang="it-IT" sz="2000" i="1" dirty="0">
                <a:solidFill>
                  <a:schemeClr val="accent1">
                    <a:lumMod val="75000"/>
                  </a:schemeClr>
                </a:solidFill>
              </a:rPr>
              <a:t>Florence </a:t>
            </a:r>
            <a:r>
              <a:rPr lang="it-IT" sz="2000" i="1" dirty="0" err="1">
                <a:solidFill>
                  <a:schemeClr val="accent1">
                    <a:lumMod val="75000"/>
                  </a:schemeClr>
                </a:solidFill>
              </a:rPr>
              <a:t>Process</a:t>
            </a:r>
            <a:r>
              <a:rPr lang="it-IT" sz="2000" dirty="0">
                <a:solidFill>
                  <a:schemeClr val="accent1">
                    <a:lumMod val="75000"/>
                  </a:schemeClr>
                </a:solidFill>
              </a:rPr>
              <a:t>); 4 Policy Briefs; </a:t>
            </a:r>
          </a:p>
          <a:p>
            <a:r>
              <a:rPr lang="it-IT" sz="2000" dirty="0">
                <a:solidFill>
                  <a:schemeClr val="accent1">
                    <a:lumMod val="75000"/>
                  </a:schemeClr>
                </a:solidFill>
              </a:rPr>
              <a:t>1 Executive </a:t>
            </a:r>
            <a:r>
              <a:rPr lang="it-IT" sz="2000" dirty="0" err="1">
                <a:solidFill>
                  <a:schemeClr val="accent1">
                    <a:lumMod val="75000"/>
                  </a:schemeClr>
                </a:solidFill>
              </a:rPr>
              <a:t>Summary</a:t>
            </a:r>
            <a:r>
              <a:rPr lang="it-IT" sz="2000" dirty="0">
                <a:solidFill>
                  <a:schemeClr val="accent1">
                    <a:lumMod val="75000"/>
                  </a:schemeClr>
                </a:solidFill>
              </a:rPr>
              <a:t>; 4 online </a:t>
            </a:r>
            <a:r>
              <a:rPr lang="it-IT" sz="2000" dirty="0" err="1">
                <a:solidFill>
                  <a:schemeClr val="accent1">
                    <a:lumMod val="75000"/>
                  </a:schemeClr>
                </a:solidFill>
              </a:rPr>
              <a:t>debates</a:t>
            </a:r>
            <a:r>
              <a:rPr lang="it-IT" sz="2000" dirty="0">
                <a:solidFill>
                  <a:schemeClr val="accent1">
                    <a:lumMod val="75000"/>
                  </a:schemeClr>
                </a:solidFill>
              </a:rPr>
              <a:t>; 2 executive trainings.</a:t>
            </a:r>
            <a:endParaRPr lang="it-IT" sz="2000" dirty="0"/>
          </a:p>
        </p:txBody>
      </p:sp>
    </p:spTree>
    <p:extLst>
      <p:ext uri="{BB962C8B-B14F-4D97-AF65-F5344CB8AC3E}">
        <p14:creationId xmlns:p14="http://schemas.microsoft.com/office/powerpoint/2010/main" val="37986636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5" name="CasellaDiTesto 4">
            <a:extLst>
              <a:ext uri="{FF2B5EF4-FFF2-40B4-BE49-F238E27FC236}">
                <a16:creationId xmlns:a16="http://schemas.microsoft.com/office/drawing/2014/main" id="{9ED24ACF-4FDE-1649-9F52-933F49D405B0}"/>
              </a:ext>
            </a:extLst>
          </p:cNvPr>
          <p:cNvSpPr txBox="1"/>
          <p:nvPr/>
        </p:nvSpPr>
        <p:spPr>
          <a:xfrm>
            <a:off x="2889161" y="2249683"/>
            <a:ext cx="8762800" cy="3477875"/>
          </a:xfrm>
          <a:prstGeom prst="rect">
            <a:avLst/>
          </a:prstGeom>
          <a:noFill/>
        </p:spPr>
        <p:txBody>
          <a:bodyPr wrap="square" rtlCol="0">
            <a:spAutoFit/>
          </a:bodyPr>
          <a:lstStyle/>
          <a:p>
            <a:r>
              <a:rPr lang="it-IT" sz="2200" dirty="0">
                <a:solidFill>
                  <a:schemeClr val="accent1">
                    <a:lumMod val="75000"/>
                  </a:schemeClr>
                </a:solidFill>
              </a:rPr>
              <a:t>Gli obiettivi dell’</a:t>
            </a:r>
            <a:r>
              <a:rPr lang="it-IT" sz="2200" dirty="0" err="1">
                <a:solidFill>
                  <a:schemeClr val="accent1">
                    <a:lumMod val="75000"/>
                  </a:schemeClr>
                </a:solidFill>
              </a:rPr>
              <a:t>Emission</a:t>
            </a:r>
            <a:r>
              <a:rPr lang="it-IT" sz="2200" dirty="0">
                <a:solidFill>
                  <a:schemeClr val="accent1">
                    <a:lumMod val="75000"/>
                  </a:schemeClr>
                </a:solidFill>
              </a:rPr>
              <a:t> Trading System europeo:</a:t>
            </a:r>
          </a:p>
          <a:p>
            <a:endParaRPr lang="it-IT" sz="2200" dirty="0">
              <a:solidFill>
                <a:schemeClr val="accent1">
                  <a:lumMod val="75000"/>
                </a:schemeClr>
              </a:solidFill>
            </a:endParaRPr>
          </a:p>
          <a:p>
            <a:pPr marL="800100" lvl="1" indent="-342900">
              <a:buFont typeface="Wingdings" pitchFamily="2" charset="2"/>
              <a:buChar char="Ø"/>
            </a:pPr>
            <a:r>
              <a:rPr lang="it-IT" sz="2200" dirty="0">
                <a:solidFill>
                  <a:schemeClr val="accent1">
                    <a:lumMod val="75000"/>
                  </a:schemeClr>
                </a:solidFill>
              </a:rPr>
              <a:t>Ridurre le emissioni di CO2 al minor costo possibile</a:t>
            </a:r>
          </a:p>
          <a:p>
            <a:pPr marL="800100" lvl="1" indent="-342900">
              <a:buFont typeface="Wingdings" pitchFamily="2" charset="2"/>
              <a:buChar char="Ø"/>
            </a:pPr>
            <a:r>
              <a:rPr lang="it-IT" sz="2200" dirty="0">
                <a:solidFill>
                  <a:schemeClr val="accent1">
                    <a:lumMod val="75000"/>
                  </a:schemeClr>
                </a:solidFill>
              </a:rPr>
              <a:t>Stimolare l’innovazione nelle tecnologie </a:t>
            </a:r>
            <a:r>
              <a:rPr lang="it-IT" sz="2200" dirty="0" err="1">
                <a:solidFill>
                  <a:schemeClr val="accent1">
                    <a:lumMod val="75000"/>
                  </a:schemeClr>
                </a:solidFill>
              </a:rPr>
              <a:t>low</a:t>
            </a:r>
            <a:r>
              <a:rPr lang="it-IT" sz="2200" dirty="0">
                <a:solidFill>
                  <a:schemeClr val="accent1">
                    <a:lumMod val="75000"/>
                  </a:schemeClr>
                </a:solidFill>
              </a:rPr>
              <a:t> carbon</a:t>
            </a:r>
          </a:p>
          <a:p>
            <a:pPr lvl="1"/>
            <a:endParaRPr lang="it-IT" sz="2200" dirty="0">
              <a:solidFill>
                <a:schemeClr val="accent1">
                  <a:lumMod val="75000"/>
                </a:schemeClr>
              </a:solidFill>
            </a:endParaRPr>
          </a:p>
          <a:p>
            <a:r>
              <a:rPr lang="it-IT" sz="2200" dirty="0">
                <a:solidFill>
                  <a:schemeClr val="accent1">
                    <a:lumMod val="75000"/>
                  </a:schemeClr>
                </a:solidFill>
              </a:rPr>
              <a:t>La </a:t>
            </a:r>
            <a:r>
              <a:rPr lang="it-IT" sz="2200" b="1" dirty="0">
                <a:solidFill>
                  <a:schemeClr val="accent1">
                    <a:lumMod val="75000"/>
                  </a:schemeClr>
                </a:solidFill>
              </a:rPr>
              <a:t>Direttiva 2018/410/UE</a:t>
            </a:r>
            <a:r>
              <a:rPr lang="it-IT" sz="2200" dirty="0">
                <a:solidFill>
                  <a:schemeClr val="accent1">
                    <a:lumMod val="75000"/>
                  </a:schemeClr>
                </a:solidFill>
              </a:rPr>
              <a:t> è finalizzata a riformare il sistema ETS:</a:t>
            </a:r>
          </a:p>
          <a:p>
            <a:endParaRPr lang="it-IT" sz="2200" dirty="0">
              <a:solidFill>
                <a:schemeClr val="accent1">
                  <a:lumMod val="75000"/>
                </a:schemeClr>
              </a:solidFill>
            </a:endParaRPr>
          </a:p>
          <a:p>
            <a:pPr marL="342900" indent="-342900">
              <a:buFont typeface="Wingdings" pitchFamily="2" charset="2"/>
              <a:buChar char="Ø"/>
            </a:pPr>
            <a:r>
              <a:rPr lang="it-IT" sz="2200" dirty="0">
                <a:solidFill>
                  <a:schemeClr val="accent1">
                    <a:lumMod val="75000"/>
                  </a:schemeClr>
                </a:solidFill>
              </a:rPr>
              <a:t>per aumentare il prezzo della CO2 e renderlo meno volatile</a:t>
            </a:r>
          </a:p>
          <a:p>
            <a:pPr marL="342900" indent="-342900">
              <a:buFont typeface="Wingdings" pitchFamily="2" charset="2"/>
              <a:buChar char="Ø"/>
            </a:pPr>
            <a:r>
              <a:rPr lang="it-IT" sz="2200" dirty="0">
                <a:solidFill>
                  <a:schemeClr val="accent1">
                    <a:lumMod val="75000"/>
                  </a:schemeClr>
                </a:solidFill>
              </a:rPr>
              <a:t>dare un segnale positivo agli investitori e stimolare l’innovazione tecnologica.</a:t>
            </a:r>
          </a:p>
        </p:txBody>
      </p:sp>
      <p:sp>
        <p:nvSpPr>
          <p:cNvPr id="15" name="Rettangolo con angoli arrotondati 8">
            <a:extLst>
              <a:ext uri="{FF2B5EF4-FFF2-40B4-BE49-F238E27FC236}">
                <a16:creationId xmlns:a16="http://schemas.microsoft.com/office/drawing/2014/main" id="{DEC8AE1E-8C7D-4D42-A8DB-73E222358F7C}"/>
              </a:ext>
            </a:extLst>
          </p:cNvPr>
          <p:cNvSpPr/>
          <p:nvPr/>
        </p:nvSpPr>
        <p:spPr>
          <a:xfrm>
            <a:off x="210316" y="3887073"/>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err="1">
                <a:solidFill>
                  <a:schemeClr val="accent1">
                    <a:lumMod val="75000"/>
                  </a:schemeClr>
                </a:solidFill>
                <a:latin typeface="Corbel" panose="020B0503020204020204" pitchFamily="34" charset="0"/>
                <a:cs typeface="Calibri Light" panose="020F0302020204030204" pitchFamily="34" charset="0"/>
              </a:rPr>
              <a:t>Interazione</a:t>
            </a:r>
            <a:r>
              <a:rPr lang="en-US" sz="1200" b="1" dirty="0">
                <a:solidFill>
                  <a:schemeClr val="accent1">
                    <a:lumMod val="75000"/>
                  </a:schemeClr>
                </a:solidFill>
                <a:latin typeface="Corbel" panose="020B0503020204020204" pitchFamily="34" charset="0"/>
                <a:cs typeface="Calibri Light" panose="020F0302020204030204" pitchFamily="34" charset="0"/>
              </a:rPr>
              <a:t> dell’ EU ETS con </a:t>
            </a:r>
            <a:r>
              <a:rPr lang="en-US" sz="1200" b="1" dirty="0" err="1">
                <a:solidFill>
                  <a:schemeClr val="accent1">
                    <a:lumMod val="75000"/>
                  </a:schemeClr>
                </a:solidFill>
                <a:latin typeface="Corbel" panose="020B0503020204020204" pitchFamily="34" charset="0"/>
                <a:cs typeface="Calibri Light" panose="020F0302020204030204" pitchFamily="34" charset="0"/>
              </a:rPr>
              <a:t>altre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politiche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climatiche</a:t>
            </a:r>
            <a:r>
              <a:rPr lang="en-US" sz="1200" b="1" dirty="0">
                <a:solidFill>
                  <a:schemeClr val="accent1">
                    <a:lumMod val="75000"/>
                  </a:schemeClr>
                </a:solidFill>
                <a:latin typeface="Corbel" panose="020B0503020204020204" pitchFamily="34" charset="0"/>
                <a:cs typeface="Calibri Light" panose="020F0302020204030204" pitchFamily="34" charset="0"/>
              </a:rPr>
              <a:t> e </a:t>
            </a:r>
            <a:r>
              <a:rPr lang="en-US" sz="1200" b="1" dirty="0" err="1">
                <a:solidFill>
                  <a:schemeClr val="accent1">
                    <a:lumMod val="75000"/>
                  </a:schemeClr>
                </a:solidFill>
                <a:latin typeface="Corbel" panose="020B0503020204020204" pitchFamily="34" charset="0"/>
                <a:cs typeface="Calibri Light" panose="020F0302020204030204" pitchFamily="34" charset="0"/>
              </a:rPr>
              <a:t>energetiche</a:t>
            </a:r>
            <a:r>
              <a:rPr lang="en-US" sz="1200" b="1" dirty="0">
                <a:solidFill>
                  <a:schemeClr val="accent1">
                    <a:lumMod val="75000"/>
                  </a:schemeClr>
                </a:solidFill>
                <a:latin typeface="Corbel" panose="020B0503020204020204" pitchFamily="34" charset="0"/>
                <a:cs typeface="Calibri Light" panose="020F0302020204030204" pitchFamily="34" charset="0"/>
              </a:rPr>
              <a:t>  </a:t>
            </a:r>
            <a:r>
              <a:rPr lang="en-US" sz="1200" b="1" dirty="0" err="1">
                <a:solidFill>
                  <a:schemeClr val="accent1">
                    <a:lumMod val="75000"/>
                  </a:schemeClr>
                </a:solidFill>
                <a:latin typeface="Corbel" panose="020B0503020204020204" pitchFamily="34" charset="0"/>
                <a:cs typeface="Calibri Light" panose="020F0302020204030204" pitchFamily="34" charset="0"/>
              </a:rPr>
              <a:t>europee</a:t>
            </a:r>
            <a:endParaRPr lang="en-US" sz="1200" b="1" dirty="0">
              <a:solidFill>
                <a:schemeClr val="accent1">
                  <a:lumMod val="75000"/>
                </a:schemeClr>
              </a:solidFill>
              <a:latin typeface="Corbel" panose="020B0503020204020204" pitchFamily="34" charset="0"/>
              <a:cs typeface="Calibri Light" panose="020F0302020204030204" pitchFamily="34" charset="0"/>
            </a:endParaRPr>
          </a:p>
        </p:txBody>
      </p:sp>
    </p:spTree>
    <p:extLst>
      <p:ext uri="{BB962C8B-B14F-4D97-AF65-F5344CB8AC3E}">
        <p14:creationId xmlns:p14="http://schemas.microsoft.com/office/powerpoint/2010/main" val="1760392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accent5">
                    <a:lumMod val="50000"/>
                  </a:schemeClr>
                </a:solidFill>
                <a:latin typeface="Arial Nova Cond" panose="020B0506020202020204" pitchFamily="34" charset="0"/>
              </a:rPr>
              <a:t>Gli impatti della riserva stabilizzatrice e il </a:t>
            </a:r>
            <a:r>
              <a:rPr lang="it-IT" sz="1200" dirty="0" err="1">
                <a:solidFill>
                  <a:schemeClr val="accent5">
                    <a:lumMod val="50000"/>
                  </a:schemeClr>
                </a:solidFill>
                <a:latin typeface="Arial Nova Cond" panose="020B0506020202020204" pitchFamily="34" charset="0"/>
              </a:rPr>
              <a:t>financing</a:t>
            </a:r>
            <a:r>
              <a:rPr lang="it-IT" sz="1200" dirty="0">
                <a:solidFill>
                  <a:schemeClr val="accent5">
                    <a:lumMod val="50000"/>
                  </a:schemeClr>
                </a:solidFill>
                <a:latin typeface="Arial Nova Cond" panose="020B0506020202020204" pitchFamily="34" charset="0"/>
              </a:rPr>
              <a:t> di progetti dimostrativi di tecnologie innovative e innovazioni industriali pionieristiche</a:t>
            </a: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2" y="607604"/>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4" name="CasellaDiTesto 3">
            <a:extLst>
              <a:ext uri="{FF2B5EF4-FFF2-40B4-BE49-F238E27FC236}">
                <a16:creationId xmlns:a16="http://schemas.microsoft.com/office/drawing/2014/main" id="{1C12704B-659A-1245-942C-016BDBF0D5F9}"/>
              </a:ext>
            </a:extLst>
          </p:cNvPr>
          <p:cNvSpPr txBox="1"/>
          <p:nvPr/>
        </p:nvSpPr>
        <p:spPr>
          <a:xfrm>
            <a:off x="2687782" y="1995055"/>
            <a:ext cx="8783782" cy="5032147"/>
          </a:xfrm>
          <a:prstGeom prst="rect">
            <a:avLst/>
          </a:prstGeom>
          <a:noFill/>
        </p:spPr>
        <p:txBody>
          <a:bodyPr wrap="square" rtlCol="0">
            <a:spAutoFit/>
          </a:bodyPr>
          <a:lstStyle/>
          <a:p>
            <a:r>
              <a:rPr lang="it-IT" sz="2200" b="1" dirty="0">
                <a:solidFill>
                  <a:schemeClr val="accent1">
                    <a:lumMod val="75000"/>
                  </a:schemeClr>
                </a:solidFill>
              </a:rPr>
              <a:t>A cosa è dovuto il prezzo basso della CO2 (fase 1, 2 e 3)? </a:t>
            </a:r>
          </a:p>
          <a:p>
            <a:endParaRPr lang="it-IT" sz="1000" b="1" dirty="0">
              <a:solidFill>
                <a:schemeClr val="accent1">
                  <a:lumMod val="75000"/>
                </a:schemeClr>
              </a:solidFill>
            </a:endParaRPr>
          </a:p>
          <a:p>
            <a:pPr marL="800100" lvl="1" indent="-342900">
              <a:lnSpc>
                <a:spcPct val="150000"/>
              </a:lnSpc>
              <a:buFont typeface="Wingdings" pitchFamily="2" charset="2"/>
              <a:buChar char="Ø"/>
            </a:pPr>
            <a:r>
              <a:rPr lang="it-IT" sz="2200" dirty="0">
                <a:solidFill>
                  <a:schemeClr val="accent1">
                    <a:lumMod val="75000"/>
                  </a:schemeClr>
                </a:solidFill>
              </a:rPr>
              <a:t>Quantità eccessiva di quote sul mercato (</a:t>
            </a:r>
            <a:r>
              <a:rPr lang="it-IT" sz="2200" dirty="0" err="1">
                <a:solidFill>
                  <a:schemeClr val="accent1">
                    <a:lumMod val="75000"/>
                  </a:schemeClr>
                </a:solidFill>
              </a:rPr>
              <a:t>oversupply</a:t>
            </a:r>
            <a:r>
              <a:rPr lang="it-IT" sz="2200" dirty="0">
                <a:solidFill>
                  <a:schemeClr val="accent1">
                    <a:lumMod val="75000"/>
                  </a:schemeClr>
                </a:solidFill>
              </a:rPr>
              <a:t>)</a:t>
            </a:r>
          </a:p>
          <a:p>
            <a:pPr marL="800100" lvl="1" indent="-342900">
              <a:lnSpc>
                <a:spcPct val="150000"/>
              </a:lnSpc>
              <a:buFont typeface="Wingdings" pitchFamily="2" charset="2"/>
              <a:buChar char="Ø"/>
            </a:pPr>
            <a:r>
              <a:rPr lang="it-IT" sz="2200" dirty="0">
                <a:solidFill>
                  <a:schemeClr val="accent1">
                    <a:lumMod val="75000"/>
                  </a:schemeClr>
                </a:solidFill>
              </a:rPr>
              <a:t>Assegnazione delle quote a titolo gratuito (</a:t>
            </a:r>
            <a:r>
              <a:rPr lang="it-IT" sz="2200" dirty="0" err="1">
                <a:solidFill>
                  <a:schemeClr val="accent1">
                    <a:lumMod val="75000"/>
                  </a:schemeClr>
                </a:solidFill>
              </a:rPr>
              <a:t>grandfathering</a:t>
            </a:r>
            <a:r>
              <a:rPr lang="it-IT" sz="2200" dirty="0">
                <a:solidFill>
                  <a:schemeClr val="accent1">
                    <a:lumMod val="75000"/>
                  </a:schemeClr>
                </a:solidFill>
              </a:rPr>
              <a:t>)</a:t>
            </a:r>
          </a:p>
          <a:p>
            <a:pPr marL="800100" lvl="1" indent="-342900">
              <a:lnSpc>
                <a:spcPct val="150000"/>
              </a:lnSpc>
              <a:buFont typeface="Wingdings" pitchFamily="2" charset="2"/>
              <a:buChar char="Ø"/>
            </a:pPr>
            <a:r>
              <a:rPr lang="it-IT" sz="2200" dirty="0">
                <a:solidFill>
                  <a:schemeClr val="accent1">
                    <a:lumMod val="75000"/>
                  </a:schemeClr>
                </a:solidFill>
              </a:rPr>
              <a:t>Crisi economica 2008 e la conseguente riduzione della domanda di quote a fronte di una riduzione della produzione</a:t>
            </a:r>
          </a:p>
          <a:p>
            <a:pPr marL="800100" lvl="1" indent="-342900">
              <a:lnSpc>
                <a:spcPct val="150000"/>
              </a:lnSpc>
              <a:buFont typeface="Wingdings" pitchFamily="2" charset="2"/>
              <a:buChar char="Ø"/>
            </a:pPr>
            <a:r>
              <a:rPr lang="it-IT" sz="2200" dirty="0">
                <a:solidFill>
                  <a:schemeClr val="accent1">
                    <a:lumMod val="75000"/>
                  </a:schemeClr>
                </a:solidFill>
              </a:rPr>
              <a:t>Elevate importazioni di crediti internazionali dal 2012 </a:t>
            </a:r>
            <a:r>
              <a:rPr lang="it-IT" sz="2200">
                <a:solidFill>
                  <a:schemeClr val="accent1">
                    <a:lumMod val="75000"/>
                  </a:schemeClr>
                </a:solidFill>
              </a:rPr>
              <a:t>(CER)</a:t>
            </a:r>
            <a:endParaRPr lang="it-IT" sz="2200" dirty="0">
              <a:solidFill>
                <a:schemeClr val="accent1">
                  <a:lumMod val="75000"/>
                </a:schemeClr>
              </a:solidFill>
            </a:endParaRPr>
          </a:p>
          <a:p>
            <a:pPr marL="800100" lvl="1" indent="-342900">
              <a:lnSpc>
                <a:spcPct val="150000"/>
              </a:lnSpc>
              <a:buFont typeface="Wingdings" pitchFamily="2" charset="2"/>
              <a:buChar char="Ø"/>
            </a:pPr>
            <a:r>
              <a:rPr lang="it-IT" sz="2200" b="1" dirty="0">
                <a:solidFill>
                  <a:schemeClr val="accent1">
                    <a:lumMod val="75000"/>
                  </a:schemeClr>
                </a:solidFill>
              </a:rPr>
              <a:t>Interazione del sistema EU ETS con altre politiche europee per la riduzione delle emissioni</a:t>
            </a:r>
            <a:endParaRPr lang="it-IT" sz="2000" b="1" dirty="0">
              <a:solidFill>
                <a:schemeClr val="accent1">
                  <a:lumMod val="75000"/>
                </a:schemeClr>
              </a:solidFill>
            </a:endParaRPr>
          </a:p>
          <a:p>
            <a:pPr marL="342900" indent="-342900">
              <a:buFont typeface="Wingdings" pitchFamily="2" charset="2"/>
              <a:buChar char="Ø"/>
            </a:pPr>
            <a:endParaRPr lang="it-IT" sz="2000" b="1" dirty="0">
              <a:solidFill>
                <a:schemeClr val="accent1">
                  <a:lumMod val="75000"/>
                </a:schemeClr>
              </a:solidFill>
            </a:endParaRPr>
          </a:p>
          <a:p>
            <a:pPr marL="342900" indent="-342900">
              <a:buFont typeface="Wingdings" pitchFamily="2" charset="2"/>
              <a:buChar char="Ø"/>
            </a:pPr>
            <a:endParaRPr lang="it-IT" sz="2000" b="1" dirty="0">
              <a:solidFill>
                <a:schemeClr val="accent1">
                  <a:lumMod val="75000"/>
                </a:schemeClr>
              </a:solidFill>
            </a:endParaRPr>
          </a:p>
          <a:p>
            <a:endParaRPr lang="it-IT" dirty="0"/>
          </a:p>
        </p:txBody>
      </p:sp>
    </p:spTree>
    <p:extLst>
      <p:ext uri="{BB962C8B-B14F-4D97-AF65-F5344CB8AC3E}">
        <p14:creationId xmlns:p14="http://schemas.microsoft.com/office/powerpoint/2010/main" val="2540901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accent5">
                    <a:lumMod val="50000"/>
                  </a:schemeClr>
                </a:solidFill>
                <a:latin typeface="Arial Nova Cond" panose="020B0506020202020204" pitchFamily="34" charset="0"/>
              </a:rPr>
              <a:t>Gli impatti della riserva stabilizzatrice e il </a:t>
            </a:r>
            <a:r>
              <a:rPr lang="it-IT" sz="1200" dirty="0" err="1">
                <a:solidFill>
                  <a:schemeClr val="accent5">
                    <a:lumMod val="50000"/>
                  </a:schemeClr>
                </a:solidFill>
                <a:latin typeface="Arial Nova Cond" panose="020B0506020202020204" pitchFamily="34" charset="0"/>
              </a:rPr>
              <a:t>financing</a:t>
            </a:r>
            <a:r>
              <a:rPr lang="it-IT" sz="1200" dirty="0">
                <a:solidFill>
                  <a:schemeClr val="accent5">
                    <a:lumMod val="50000"/>
                  </a:schemeClr>
                </a:solidFill>
                <a:latin typeface="Arial Nova Cond" panose="020B0506020202020204" pitchFamily="34" charset="0"/>
              </a:rPr>
              <a:t> di progetti dimostrativi di tecnologie innovative e innovazioni industriali pionieristiche</a:t>
            </a: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719683"/>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graphicFrame>
        <p:nvGraphicFramePr>
          <p:cNvPr id="15" name="Chart 5">
            <a:extLst>
              <a:ext uri="{FF2B5EF4-FFF2-40B4-BE49-F238E27FC236}">
                <a16:creationId xmlns:a16="http://schemas.microsoft.com/office/drawing/2014/main" id="{CEAEC239-4CF8-A74F-B2F9-990EFE955540}"/>
              </a:ext>
            </a:extLst>
          </p:cNvPr>
          <p:cNvGraphicFramePr>
            <a:graphicFrameLocks/>
          </p:cNvGraphicFramePr>
          <p:nvPr>
            <p:extLst>
              <p:ext uri="{D42A27DB-BD31-4B8C-83A1-F6EECF244321}">
                <p14:modId xmlns:p14="http://schemas.microsoft.com/office/powerpoint/2010/main" val="3940113708"/>
              </p:ext>
            </p:extLst>
          </p:nvPr>
        </p:nvGraphicFramePr>
        <p:xfrm>
          <a:off x="2618510" y="1911928"/>
          <a:ext cx="9316986" cy="4213082"/>
        </p:xfrm>
        <a:graphic>
          <a:graphicData uri="http://schemas.openxmlformats.org/drawingml/2006/chart">
            <c:chart xmlns:c="http://schemas.openxmlformats.org/drawingml/2006/chart" xmlns:r="http://schemas.openxmlformats.org/officeDocument/2006/relationships" r:id="rId5"/>
          </a:graphicData>
        </a:graphic>
      </p:graphicFrame>
      <p:sp>
        <p:nvSpPr>
          <p:cNvPr id="3" name="CasellaDiTesto 2">
            <a:extLst>
              <a:ext uri="{FF2B5EF4-FFF2-40B4-BE49-F238E27FC236}">
                <a16:creationId xmlns:a16="http://schemas.microsoft.com/office/drawing/2014/main" id="{35CB6ABF-CEC8-A848-81B1-555EE830E110}"/>
              </a:ext>
            </a:extLst>
          </p:cNvPr>
          <p:cNvSpPr txBox="1"/>
          <p:nvPr/>
        </p:nvSpPr>
        <p:spPr>
          <a:xfrm>
            <a:off x="3383924" y="6153544"/>
            <a:ext cx="1127488" cy="369332"/>
          </a:xfrm>
          <a:prstGeom prst="rect">
            <a:avLst/>
          </a:prstGeom>
          <a:noFill/>
        </p:spPr>
        <p:txBody>
          <a:bodyPr wrap="none" rtlCol="0">
            <a:spAutoFit/>
          </a:bodyPr>
          <a:lstStyle/>
          <a:p>
            <a:r>
              <a:rPr lang="it-IT" dirty="0"/>
              <a:t>Fonte: ICE</a:t>
            </a:r>
          </a:p>
        </p:txBody>
      </p:sp>
    </p:spTree>
    <p:extLst>
      <p:ext uri="{BB962C8B-B14F-4D97-AF65-F5344CB8AC3E}">
        <p14:creationId xmlns:p14="http://schemas.microsoft.com/office/powerpoint/2010/main" val="27051378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2F1905B-CF27-44E2-90B7-2D8E00202D74}"/>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300316" y="269683"/>
            <a:ext cx="1800000" cy="1800000"/>
          </a:xfrm>
          <a:prstGeom prst="ellipse">
            <a:avLst/>
          </a:prstGeom>
        </p:spPr>
      </p:pic>
      <p:sp>
        <p:nvSpPr>
          <p:cNvPr id="10" name="Rettangolo con angoli arrotondati 9">
            <a:extLst>
              <a:ext uri="{FF2B5EF4-FFF2-40B4-BE49-F238E27FC236}">
                <a16:creationId xmlns:a16="http://schemas.microsoft.com/office/drawing/2014/main" id="{0D248C26-5AD3-40FE-A202-A5EE2F00AD59}"/>
              </a:ext>
            </a:extLst>
          </p:cNvPr>
          <p:cNvSpPr/>
          <p:nvPr/>
        </p:nvSpPr>
        <p:spPr>
          <a:xfrm>
            <a:off x="120316" y="2249683"/>
            <a:ext cx="2160000" cy="4462781"/>
          </a:xfrm>
          <a:prstGeom prst="roundRect">
            <a:avLst/>
          </a:prstGeom>
          <a:solidFill>
            <a:srgbClr val="1F87CA"/>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dirty="0">
              <a:latin typeface="Arial Nova Cond" panose="020B0506020202020204" pitchFamily="34" charset="0"/>
            </a:endParaRPr>
          </a:p>
          <a:p>
            <a:pPr algn="ctr"/>
            <a:r>
              <a:rPr lang="it-IT" sz="1200" dirty="0">
                <a:latin typeface="Arial Nova Cond" panose="020B0506020202020204" pitchFamily="34" charset="0"/>
              </a:rPr>
              <a:t>Gli impatti della riserva stabilizzatrice e il </a:t>
            </a:r>
            <a:r>
              <a:rPr lang="it-IT" sz="1200" dirty="0" err="1">
                <a:latin typeface="Arial Nova Cond" panose="020B0506020202020204" pitchFamily="34" charset="0"/>
              </a:rPr>
              <a:t>financing</a:t>
            </a:r>
            <a:r>
              <a:rPr lang="it-IT" sz="1200" dirty="0">
                <a:latin typeface="Arial Nova Cond" panose="020B0506020202020204" pitchFamily="34" charset="0"/>
              </a:rPr>
              <a:t> di progetti dimostrativi di tecnologie innovative e innovazioni industriali pionieristiche</a:t>
            </a:r>
          </a:p>
        </p:txBody>
      </p:sp>
      <p:pic>
        <p:nvPicPr>
          <p:cNvPr id="12" name="Immagine 11">
            <a:extLst>
              <a:ext uri="{FF2B5EF4-FFF2-40B4-BE49-F238E27FC236}">
                <a16:creationId xmlns:a16="http://schemas.microsoft.com/office/drawing/2014/main" id="{2492C6B1-74DB-4C14-93E6-CE734D6ED5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007" y="6184232"/>
            <a:ext cx="1357982" cy="673768"/>
          </a:xfrm>
          <a:prstGeom prst="rect">
            <a:avLst/>
          </a:prstGeom>
        </p:spPr>
      </p:pic>
      <p:pic>
        <p:nvPicPr>
          <p:cNvPr id="13" name="Immagine 12">
            <a:extLst>
              <a:ext uri="{FF2B5EF4-FFF2-40B4-BE49-F238E27FC236}">
                <a16:creationId xmlns:a16="http://schemas.microsoft.com/office/drawing/2014/main" id="{8ECFBAD4-46DC-402A-8D1D-8222AC60AE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834018" y="6125009"/>
            <a:ext cx="1101478" cy="587455"/>
          </a:xfrm>
          <a:prstGeom prst="rect">
            <a:avLst/>
          </a:prstGeom>
        </p:spPr>
      </p:pic>
      <p:sp>
        <p:nvSpPr>
          <p:cNvPr id="9" name="Rettangolo con angoli arrotondati 8">
            <a:extLst>
              <a:ext uri="{FF2B5EF4-FFF2-40B4-BE49-F238E27FC236}">
                <a16:creationId xmlns:a16="http://schemas.microsoft.com/office/drawing/2014/main" id="{10809A55-193B-4CA3-AE68-22D401C95B80}"/>
              </a:ext>
            </a:extLst>
          </p:cNvPr>
          <p:cNvSpPr/>
          <p:nvPr/>
        </p:nvSpPr>
        <p:spPr>
          <a:xfrm>
            <a:off x="210316" y="3996470"/>
            <a:ext cx="1980000" cy="1188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accent5">
                    <a:lumMod val="50000"/>
                  </a:schemeClr>
                </a:solidFill>
                <a:latin typeface="Arial Nova Cond" panose="020B0506020202020204" pitchFamily="34" charset="0"/>
              </a:rPr>
              <a:t>Gli impatti della riserva stabilizzatrice e il </a:t>
            </a:r>
            <a:r>
              <a:rPr lang="it-IT" sz="1200" dirty="0" err="1">
                <a:solidFill>
                  <a:schemeClr val="accent5">
                    <a:lumMod val="50000"/>
                  </a:schemeClr>
                </a:solidFill>
                <a:latin typeface="Arial Nova Cond" panose="020B0506020202020204" pitchFamily="34" charset="0"/>
              </a:rPr>
              <a:t>financing</a:t>
            </a:r>
            <a:r>
              <a:rPr lang="it-IT" sz="1200" dirty="0">
                <a:solidFill>
                  <a:schemeClr val="accent5">
                    <a:lumMod val="50000"/>
                  </a:schemeClr>
                </a:solidFill>
                <a:latin typeface="Arial Nova Cond" panose="020B0506020202020204" pitchFamily="34" charset="0"/>
              </a:rPr>
              <a:t> di progetti dimostrativi di tecnologie innovative e innovazioni industriali pionieristiche</a:t>
            </a:r>
          </a:p>
        </p:txBody>
      </p:sp>
      <p:sp>
        <p:nvSpPr>
          <p:cNvPr id="14" name="Rettangolo con angoli arrotondati 13">
            <a:extLst>
              <a:ext uri="{FF2B5EF4-FFF2-40B4-BE49-F238E27FC236}">
                <a16:creationId xmlns:a16="http://schemas.microsoft.com/office/drawing/2014/main" id="{D2C744D1-9CEA-4706-975A-607DEBF44587}"/>
              </a:ext>
            </a:extLst>
          </p:cNvPr>
          <p:cNvSpPr/>
          <p:nvPr/>
        </p:nvSpPr>
        <p:spPr>
          <a:xfrm>
            <a:off x="2500561" y="398671"/>
            <a:ext cx="9540000" cy="900000"/>
          </a:xfrm>
          <a:prstGeom prst="roundRect">
            <a:avLst/>
          </a:prstGeom>
          <a:solidFill>
            <a:srgbClr val="92BC3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accent5">
                    <a:lumMod val="50000"/>
                  </a:schemeClr>
                </a:solidFill>
                <a:latin typeface="Arial Nova Cond" panose="020B0506020202020204" pitchFamily="34" charset="0"/>
              </a:rPr>
              <a:t>Gli impatti della direttiva 2018/410/UE sul mercato</a:t>
            </a:r>
          </a:p>
        </p:txBody>
      </p:sp>
      <p:sp>
        <p:nvSpPr>
          <p:cNvPr id="11" name="Cerchio vuoto 10">
            <a:extLst>
              <a:ext uri="{FF2B5EF4-FFF2-40B4-BE49-F238E27FC236}">
                <a16:creationId xmlns:a16="http://schemas.microsoft.com/office/drawing/2014/main" id="{A2D74C25-223A-482E-8347-BCF904F34400}"/>
              </a:ext>
            </a:extLst>
          </p:cNvPr>
          <p:cNvSpPr/>
          <p:nvPr/>
        </p:nvSpPr>
        <p:spPr>
          <a:xfrm>
            <a:off x="210316" y="179683"/>
            <a:ext cx="1980000" cy="1980000"/>
          </a:xfrm>
          <a:prstGeom prst="donut">
            <a:avLst>
              <a:gd name="adj" fmla="val 3260"/>
            </a:avLst>
          </a:prstGeom>
          <a:solidFill>
            <a:srgbClr val="92BC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 name="CasellaDiTesto 1">
            <a:extLst>
              <a:ext uri="{FF2B5EF4-FFF2-40B4-BE49-F238E27FC236}">
                <a16:creationId xmlns:a16="http://schemas.microsoft.com/office/drawing/2014/main" id="{98366051-105F-6140-A41F-5224022BF2F4}"/>
              </a:ext>
            </a:extLst>
          </p:cNvPr>
          <p:cNvSpPr txBox="1"/>
          <p:nvPr/>
        </p:nvSpPr>
        <p:spPr>
          <a:xfrm>
            <a:off x="3668486" y="2895600"/>
            <a:ext cx="184731" cy="400110"/>
          </a:xfrm>
          <a:prstGeom prst="rect">
            <a:avLst/>
          </a:prstGeom>
          <a:noFill/>
        </p:spPr>
        <p:txBody>
          <a:bodyPr wrap="none" rtlCol="0">
            <a:spAutoFit/>
          </a:bodyPr>
          <a:lstStyle/>
          <a:p>
            <a:endParaRPr lang="it-IT" sz="2000" dirty="0"/>
          </a:p>
        </p:txBody>
      </p:sp>
      <p:sp>
        <p:nvSpPr>
          <p:cNvPr id="3" name="CasellaDiTesto 2">
            <a:extLst>
              <a:ext uri="{FF2B5EF4-FFF2-40B4-BE49-F238E27FC236}">
                <a16:creationId xmlns:a16="http://schemas.microsoft.com/office/drawing/2014/main" id="{35CB6ABF-CEC8-A848-81B1-555EE830E110}"/>
              </a:ext>
            </a:extLst>
          </p:cNvPr>
          <p:cNvSpPr txBox="1"/>
          <p:nvPr/>
        </p:nvSpPr>
        <p:spPr>
          <a:xfrm>
            <a:off x="10709989" y="5399401"/>
            <a:ext cx="1178784" cy="369332"/>
          </a:xfrm>
          <a:prstGeom prst="rect">
            <a:avLst/>
          </a:prstGeom>
          <a:noFill/>
        </p:spPr>
        <p:txBody>
          <a:bodyPr wrap="none" rtlCol="0">
            <a:spAutoFit/>
          </a:bodyPr>
          <a:lstStyle/>
          <a:p>
            <a:r>
              <a:rPr lang="it-IT" dirty="0"/>
              <a:t>Fonte: EEX</a:t>
            </a:r>
          </a:p>
        </p:txBody>
      </p:sp>
      <p:pic>
        <p:nvPicPr>
          <p:cNvPr id="16" name="Immagine 9">
            <a:extLst>
              <a:ext uri="{FF2B5EF4-FFF2-40B4-BE49-F238E27FC236}">
                <a16:creationId xmlns:a16="http://schemas.microsoft.com/office/drawing/2014/main" id="{9092BB49-957D-A54C-BB6C-77D2181A81D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9086" y="1434987"/>
            <a:ext cx="4071313" cy="3548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asellaDiTesto 4">
            <a:extLst>
              <a:ext uri="{FF2B5EF4-FFF2-40B4-BE49-F238E27FC236}">
                <a16:creationId xmlns:a16="http://schemas.microsoft.com/office/drawing/2014/main" id="{00694345-4D64-734B-8F4F-6E077143B1A4}"/>
              </a:ext>
            </a:extLst>
          </p:cNvPr>
          <p:cNvSpPr txBox="1"/>
          <p:nvPr/>
        </p:nvSpPr>
        <p:spPr>
          <a:xfrm>
            <a:off x="2500561" y="5195547"/>
            <a:ext cx="8360430" cy="1477328"/>
          </a:xfrm>
          <a:prstGeom prst="rect">
            <a:avLst/>
          </a:prstGeom>
          <a:noFill/>
        </p:spPr>
        <p:txBody>
          <a:bodyPr wrap="none" rtlCol="0">
            <a:spAutoFit/>
          </a:bodyPr>
          <a:lstStyle/>
          <a:p>
            <a:r>
              <a:rPr lang="it-IT" altLang="en-US" dirty="0">
                <a:latin typeface="Corbel" panose="020B0503020204020204" pitchFamily="34" charset="0"/>
                <a:cs typeface="Corbel" panose="020B0503020204020204" pitchFamily="34" charset="0"/>
              </a:rPr>
              <a:t>Prezzo EUA </a:t>
            </a:r>
          </a:p>
          <a:p>
            <a:r>
              <a:rPr lang="it-IT" altLang="en-US" b="1" dirty="0">
                <a:latin typeface="Corbel" panose="020B0503020204020204" pitchFamily="34" charset="0"/>
                <a:cs typeface="Corbel" panose="020B0503020204020204" pitchFamily="34" charset="0"/>
              </a:rPr>
              <a:t>10,28 €/tCO2 </a:t>
            </a:r>
            <a:r>
              <a:rPr lang="it-IT" altLang="en-US" dirty="0">
                <a:latin typeface="Corbel" panose="020B0503020204020204" pitchFamily="34" charset="0"/>
                <a:cs typeface="Corbel" panose="020B0503020204020204" pitchFamily="34" charset="0"/>
              </a:rPr>
              <a:t>(6 marzo 2018): in coincidenza con l’approvazione della riforma EU ETS. </a:t>
            </a:r>
          </a:p>
          <a:p>
            <a:r>
              <a:rPr lang="it-IT" altLang="en-US" b="1" dirty="0">
                <a:latin typeface="Corbel" panose="020B0503020204020204" pitchFamily="34" charset="0"/>
                <a:cs typeface="Corbel" panose="020B0503020204020204" pitchFamily="34" charset="0"/>
              </a:rPr>
              <a:t>9.80</a:t>
            </a:r>
            <a:r>
              <a:rPr lang="it-IT" altLang="en-US" dirty="0">
                <a:latin typeface="Corbel" panose="020B0503020204020204" pitchFamily="34" charset="0"/>
                <a:cs typeface="Corbel" panose="020B0503020204020204" pitchFamily="34" charset="0"/>
              </a:rPr>
              <a:t> </a:t>
            </a:r>
            <a:r>
              <a:rPr lang="it-IT" altLang="en-US" b="1" dirty="0">
                <a:latin typeface="Corbel" panose="020B0503020204020204" pitchFamily="34" charset="0"/>
                <a:cs typeface="Corbel" panose="020B0503020204020204" pitchFamily="34" charset="0"/>
              </a:rPr>
              <a:t>€/tCO2 </a:t>
            </a:r>
            <a:r>
              <a:rPr lang="it-IT" altLang="en-US" dirty="0">
                <a:latin typeface="Corbel" panose="020B0503020204020204" pitchFamily="34" charset="0"/>
                <a:cs typeface="Corbel" panose="020B0503020204020204" pitchFamily="34" charset="0"/>
              </a:rPr>
              <a:t>era la più ottimistica previsione per il 2019 (Nomisma, 2017).</a:t>
            </a:r>
          </a:p>
          <a:p>
            <a:r>
              <a:rPr lang="it-IT" altLang="en-US" b="1" dirty="0">
                <a:latin typeface="Corbel" panose="020B0503020204020204" pitchFamily="34" charset="0"/>
                <a:cs typeface="Corbel" panose="020B0503020204020204" pitchFamily="34" charset="0"/>
              </a:rPr>
              <a:t>20,39</a:t>
            </a:r>
            <a:r>
              <a:rPr lang="it-IT" altLang="en-US" dirty="0">
                <a:latin typeface="Corbel" panose="020B0503020204020204" pitchFamily="34" charset="0"/>
                <a:cs typeface="Corbel" panose="020B0503020204020204" pitchFamily="34" charset="0"/>
              </a:rPr>
              <a:t> </a:t>
            </a:r>
            <a:r>
              <a:rPr lang="it-IT" altLang="en-US" b="1" dirty="0">
                <a:latin typeface="Corbel" panose="020B0503020204020204" pitchFamily="34" charset="0"/>
                <a:cs typeface="Corbel" panose="020B0503020204020204" pitchFamily="34" charset="0"/>
              </a:rPr>
              <a:t>€/tCO2 (</a:t>
            </a:r>
            <a:r>
              <a:rPr lang="it-IT" altLang="en-US" dirty="0">
                <a:latin typeface="Corbel" panose="020B0503020204020204" pitchFamily="34" charset="0"/>
                <a:cs typeface="Corbel" panose="020B0503020204020204" pitchFamily="34" charset="0"/>
              </a:rPr>
              <a:t>4 dicembre 2018) </a:t>
            </a:r>
          </a:p>
          <a:p>
            <a:r>
              <a:rPr lang="it-IT" dirty="0"/>
              <a:t> </a:t>
            </a:r>
          </a:p>
        </p:txBody>
      </p:sp>
      <p:pic>
        <p:nvPicPr>
          <p:cNvPr id="8" name="Immagine 7">
            <a:extLst>
              <a:ext uri="{FF2B5EF4-FFF2-40B4-BE49-F238E27FC236}">
                <a16:creationId xmlns:a16="http://schemas.microsoft.com/office/drawing/2014/main" id="{CA981626-EDF3-BD4A-AB4B-47BE6E16A2E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99169" y="1367944"/>
            <a:ext cx="5911601" cy="3816526"/>
          </a:xfrm>
          <a:prstGeom prst="rect">
            <a:avLst/>
          </a:prstGeom>
        </p:spPr>
      </p:pic>
      <p:sp>
        <p:nvSpPr>
          <p:cNvPr id="18" name="CasellaDiTesto 17">
            <a:extLst>
              <a:ext uri="{FF2B5EF4-FFF2-40B4-BE49-F238E27FC236}">
                <a16:creationId xmlns:a16="http://schemas.microsoft.com/office/drawing/2014/main" id="{FEF42AF0-87EE-CF4C-A6C7-09EC54000B3D}"/>
              </a:ext>
            </a:extLst>
          </p:cNvPr>
          <p:cNvSpPr txBox="1"/>
          <p:nvPr/>
        </p:nvSpPr>
        <p:spPr>
          <a:xfrm>
            <a:off x="1097479" y="7249747"/>
            <a:ext cx="10694787" cy="923330"/>
          </a:xfrm>
          <a:prstGeom prst="rect">
            <a:avLst/>
          </a:prstGeom>
          <a:noFill/>
        </p:spPr>
        <p:txBody>
          <a:bodyPr wrap="none" rtlCol="0">
            <a:spAutoFit/>
          </a:bodyPr>
          <a:lstStyle/>
          <a:p>
            <a:r>
              <a:rPr lang="it-IT" altLang="en-US" dirty="0"/>
              <a:t>Nomisma </a:t>
            </a:r>
            <a:r>
              <a:rPr lang="it-IT" altLang="en-US" dirty="0" err="1"/>
              <a:t>forecast</a:t>
            </a:r>
            <a:r>
              <a:rPr lang="it-IT" altLang="en-US" dirty="0"/>
              <a:t> </a:t>
            </a:r>
            <a:r>
              <a:rPr lang="it-IT" altLang="en-US" dirty="0" err="1"/>
              <a:t>is</a:t>
            </a:r>
            <a:r>
              <a:rPr lang="it-IT" altLang="en-US" dirty="0"/>
              <a:t> </a:t>
            </a:r>
            <a:r>
              <a:rPr lang="it-IT" altLang="en-US" dirty="0" err="1"/>
              <a:t>based</a:t>
            </a:r>
            <a:r>
              <a:rPr lang="it-IT" altLang="en-US" dirty="0"/>
              <a:t> on </a:t>
            </a:r>
            <a:r>
              <a:rPr lang="it-IT" altLang="en-US" dirty="0" err="1"/>
              <a:t>assumption</a:t>
            </a:r>
            <a:r>
              <a:rPr lang="it-IT" altLang="en-US" dirty="0"/>
              <a:t> of the </a:t>
            </a:r>
            <a:r>
              <a:rPr lang="it-IT" altLang="en-US" dirty="0" err="1"/>
              <a:t>doubling</a:t>
            </a:r>
            <a:r>
              <a:rPr lang="it-IT" altLang="en-US" dirty="0"/>
              <a:t> of the MSR </a:t>
            </a:r>
            <a:r>
              <a:rPr lang="it-IT" altLang="en-US" dirty="0" err="1"/>
              <a:t>permit</a:t>
            </a:r>
            <a:r>
              <a:rPr lang="it-IT" altLang="en-US" dirty="0"/>
              <a:t> </a:t>
            </a:r>
            <a:r>
              <a:rPr lang="it-IT" altLang="en-US" dirty="0" err="1"/>
              <a:t>withdrawal</a:t>
            </a:r>
            <a:r>
              <a:rPr lang="it-IT" altLang="en-US" dirty="0"/>
              <a:t> rate from 12% to 24%. </a:t>
            </a:r>
          </a:p>
          <a:p>
            <a:r>
              <a:rPr lang="it-IT" altLang="en-US" dirty="0" err="1"/>
              <a:t>European</a:t>
            </a:r>
            <a:r>
              <a:rPr lang="it-IT" altLang="en-US" dirty="0"/>
              <a:t> Energy Exchange AG (EEX)</a:t>
            </a:r>
          </a:p>
          <a:p>
            <a:endParaRPr lang="it-IT" dirty="0"/>
          </a:p>
        </p:txBody>
      </p:sp>
    </p:spTree>
    <p:extLst>
      <p:ext uri="{BB962C8B-B14F-4D97-AF65-F5344CB8AC3E}">
        <p14:creationId xmlns:p14="http://schemas.microsoft.com/office/powerpoint/2010/main" val="48878520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ICIS">
    <a:dk1>
      <a:srgbClr val="000000"/>
    </a:dk1>
    <a:lt1>
      <a:srgbClr val="FFFFFF"/>
    </a:lt1>
    <a:dk2>
      <a:srgbClr val="0077BD"/>
    </a:dk2>
    <a:lt2>
      <a:srgbClr val="71ABDD"/>
    </a:lt2>
    <a:accent1>
      <a:srgbClr val="C0DCF3"/>
    </a:accent1>
    <a:accent2>
      <a:srgbClr val="666666"/>
    </a:accent2>
    <a:accent3>
      <a:srgbClr val="999999"/>
    </a:accent3>
    <a:accent4>
      <a:srgbClr val="CCCCCC"/>
    </a:accent4>
    <a:accent5>
      <a:srgbClr val="FDBA2F"/>
    </a:accent5>
    <a:accent6>
      <a:srgbClr val="97CE8B"/>
    </a:accent6>
    <a:hlink>
      <a:srgbClr val="0077BD"/>
    </a:hlink>
    <a:folHlink>
      <a:srgbClr val="0077BD"/>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TM04033937[[fn=Scia di vapore]]</Template>
  <TotalTime>10970</TotalTime>
  <Words>5050</Words>
  <Application>Microsoft Macintosh PowerPoint</Application>
  <PresentationFormat>Widescreen</PresentationFormat>
  <Paragraphs>560</Paragraphs>
  <Slides>46</Slides>
  <Notes>1</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46</vt:i4>
      </vt:variant>
    </vt:vector>
  </HeadingPairs>
  <TitlesOfParts>
    <vt:vector size="55" baseType="lpstr">
      <vt:lpstr>ＭＳ Ｐゴシック</vt:lpstr>
      <vt:lpstr>Arial</vt:lpstr>
      <vt:lpstr>Arial Nova Cond</vt:lpstr>
      <vt:lpstr>Calibri</vt:lpstr>
      <vt:lpstr>Calibri Light</vt:lpstr>
      <vt:lpstr>Corbel</vt:lpstr>
      <vt:lpstr>Verdana</vt:lpstr>
      <vt:lpstr>Wingdings</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Maurizio Castelli</dc:creator>
  <cp:lastModifiedBy>Alloisio, Isabella</cp:lastModifiedBy>
  <cp:revision>48</cp:revision>
  <dcterms:created xsi:type="dcterms:W3CDTF">2018-11-15T11:29:27Z</dcterms:created>
  <dcterms:modified xsi:type="dcterms:W3CDTF">2018-12-18T13:51:23Z</dcterms:modified>
</cp:coreProperties>
</file>